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269" r:id="rId6"/>
    <p:sldId id="272" r:id="rId7"/>
    <p:sldId id="270" r:id="rId8"/>
    <p:sldId id="271" r:id="rId9"/>
    <p:sldId id="285" r:id="rId10"/>
    <p:sldId id="283" r:id="rId11"/>
    <p:sldId id="282" r:id="rId12"/>
    <p:sldId id="276" r:id="rId13"/>
    <p:sldId id="278" r:id="rId14"/>
    <p:sldId id="277" r:id="rId15"/>
    <p:sldId id="258" r:id="rId16"/>
    <p:sldId id="280"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3850" autoAdjust="0"/>
  </p:normalViewPr>
  <p:slideViewPr>
    <p:cSldViewPr snapToGrid="0" showGuides="1">
      <p:cViewPr varScale="1">
        <p:scale>
          <a:sx n="82" d="100"/>
          <a:sy n="82" d="100"/>
        </p:scale>
        <p:origin x="672" y="77"/>
      </p:cViewPr>
      <p:guideLst>
        <p:guide orient="horz" pos="2160"/>
        <p:guide pos="3840"/>
      </p:guideLst>
    </p:cSldViewPr>
  </p:slideViewPr>
  <p:notesTextViewPr>
    <p:cViewPr>
      <p:scale>
        <a:sx n="1" d="1"/>
        <a:sy n="1" d="1"/>
      </p:scale>
      <p:origin x="0" y="0"/>
    </p:cViewPr>
  </p:notesTextViewPr>
  <p:notesViewPr>
    <p:cSldViewPr snapToGrid="0" showGuides="1">
      <p:cViewPr varScale="1">
        <p:scale>
          <a:sx n="88" d="100"/>
          <a:sy n="88" d="100"/>
        </p:scale>
        <p:origin x="202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fr-FR"/>
        </a:p>
      </dgm:t>
    </dgm:pt>
    <dgm:pt modelId="{B4F1B46E-22B2-4721-950C-8704487586DC}">
      <dgm:prSet phldrT="[Texte]"/>
      <dgm:spPr>
        <a:gradFill rotWithShape="0">
          <a:gsLst>
            <a:gs pos="0">
              <a:srgbClr val="00B050">
                <a:lumMod val="98000"/>
              </a:srgbClr>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gradFill>
      </dgm:spPr>
      <dgm:t>
        <a:bodyPr/>
        <a:lstStyle/>
        <a:p>
          <a:r>
            <a:rPr lang="fr-FR" noProof="0" dirty="0"/>
            <a:t>Un correcteur et ses prismes</a:t>
          </a:r>
        </a:p>
      </dgm:t>
    </dgm:pt>
    <dgm:pt modelId="{E8A66543-CC4D-4785-A93E-5B125E09F826}" type="parTrans" cxnId="{2C8317B2-2EBB-4589-86EA-C77B3B6E81AA}">
      <dgm:prSet/>
      <dgm:spPr/>
      <dgm:t>
        <a:bodyPr/>
        <a:lstStyle/>
        <a:p>
          <a:endParaRPr lang="fr-FR"/>
        </a:p>
      </dgm:t>
    </dgm:pt>
    <dgm:pt modelId="{A7E2530A-34E2-4E9F-BC78-8920BA140C41}" type="sibTrans" cxnId="{2C8317B2-2EBB-4589-86EA-C77B3B6E81AA}">
      <dgm:prSet/>
      <dgm:spPr/>
      <dgm:t>
        <a:bodyPr/>
        <a:lstStyle/>
        <a:p>
          <a:endParaRPr lang="fr-FR"/>
        </a:p>
      </dgm:t>
    </dgm:pt>
    <dgm:pt modelId="{F9D46839-CD06-4669-AAE4-4D1E9AFEDA78}">
      <dgm:prSet phldrT="[Texte]"/>
      <dgm:spPr>
        <a:solidFill>
          <a:srgbClr val="00B050">
            <a:alpha val="90000"/>
          </a:srgbClr>
        </a:solidFill>
      </dgm:spPr>
      <dgm:t>
        <a:bodyPr/>
        <a:lstStyle/>
        <a:p>
          <a:r>
            <a:rPr lang="fr-FR" noProof="0" dirty="0"/>
            <a:t>Prisme de révision</a:t>
          </a:r>
        </a:p>
      </dgm:t>
    </dgm:pt>
    <dgm:pt modelId="{B6B535D8-00AB-4FA1-AAEC-92498ABC6F4C}" type="parTrans" cxnId="{AD25A8A0-4628-40E2-8C9E-64E6AD4D4D91}">
      <dgm:prSet/>
      <dgm:spPr/>
      <dgm:t>
        <a:bodyPr/>
        <a:lstStyle/>
        <a:p>
          <a:endParaRPr lang="fr-FR"/>
        </a:p>
      </dgm:t>
    </dgm:pt>
    <dgm:pt modelId="{6497F199-DC2A-41F9-A449-D395E6BC4900}" type="sibTrans" cxnId="{AD25A8A0-4628-40E2-8C9E-64E6AD4D4D91}">
      <dgm:prSet/>
      <dgm:spPr/>
      <dgm:t>
        <a:bodyPr/>
        <a:lstStyle/>
        <a:p>
          <a:endParaRPr lang="fr-FR"/>
        </a:p>
      </dgm:t>
    </dgm:pt>
    <dgm:pt modelId="{7CB6360B-4022-4E96-922B-A12DE0E2A39F}">
      <dgm:prSet phldrT="[Texte]"/>
      <dgm:spPr>
        <a:solidFill>
          <a:srgbClr val="00B050"/>
        </a:solidFill>
      </dgm:spPr>
      <dgm:t>
        <a:bodyPr/>
        <a:lstStyle/>
        <a:p>
          <a:r>
            <a:rPr lang="fr-FR" noProof="0" dirty="0"/>
            <a:t>Prisme des statistiques</a:t>
          </a:r>
        </a:p>
      </dgm:t>
    </dgm:pt>
    <dgm:pt modelId="{44B2858F-607B-47DF-B44B-EA7D73FDC9F2}" type="parTrans" cxnId="{CD5EFFB3-C9FD-4DAC-8D97-0C2FB02B380B}">
      <dgm:prSet/>
      <dgm:spPr/>
      <dgm:t>
        <a:bodyPr/>
        <a:lstStyle/>
        <a:p>
          <a:endParaRPr lang="fr-FR"/>
        </a:p>
      </dgm:t>
    </dgm:pt>
    <dgm:pt modelId="{B35ED9D1-2A17-4034-8D08-4945CA54F6C9}" type="sibTrans" cxnId="{CD5EFFB3-C9FD-4DAC-8D97-0C2FB02B380B}">
      <dgm:prSet/>
      <dgm:spPr/>
      <dgm:t>
        <a:bodyPr/>
        <a:lstStyle/>
        <a:p>
          <a:endParaRPr lang="fr-FR"/>
        </a:p>
      </dgm:t>
    </dgm:pt>
    <dgm:pt modelId="{70879558-61CA-4CCD-B2D6-5349B01EF337}">
      <dgm:prSet phldrT="[Texte]"/>
      <dgm:spPr>
        <a:solidFill>
          <a:srgbClr val="00B050"/>
        </a:solidFill>
      </dgm:spPr>
      <dgm:t>
        <a:bodyPr/>
        <a:lstStyle/>
        <a:p>
          <a:r>
            <a:rPr lang="fr-FR" noProof="0" dirty="0"/>
            <a:t>Prisme d’inspection</a:t>
          </a:r>
        </a:p>
      </dgm:t>
    </dgm:pt>
    <dgm:pt modelId="{95F5E6EE-4E8D-49F8-8C9E-8BBFD01B6A0E}" type="parTrans" cxnId="{8FAB4659-6291-457D-941A-93BCD304031A}">
      <dgm:prSet/>
      <dgm:spPr/>
      <dgm:t>
        <a:bodyPr/>
        <a:lstStyle/>
        <a:p>
          <a:endParaRPr lang="fr-FR"/>
        </a:p>
      </dgm:t>
    </dgm:pt>
    <dgm:pt modelId="{053E317B-DD3F-4AFF-90D1-A55D37D325DC}" type="sibTrans" cxnId="{8FAB4659-6291-457D-941A-93BCD304031A}">
      <dgm:prSet/>
      <dgm:spPr/>
      <dgm:t>
        <a:bodyPr/>
        <a:lstStyle/>
        <a:p>
          <a:endParaRPr lang="fr-FR"/>
        </a:p>
      </dgm:t>
    </dgm:pt>
    <dgm:pt modelId="{F2881FB1-6580-4F21-A283-BFAA6F91D5D2}">
      <dgm:prSet phldrT="[Texte]"/>
      <dgm:spPr>
        <a:gradFill rotWithShape="0">
          <a:gsLst>
            <a:gs pos="0">
              <a:srgbClr val="92D050"/>
            </a:gs>
            <a:gs pos="41000">
              <a:srgbClr val="2A7C48"/>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gradFill>
      </dgm:spPr>
      <dgm:t>
        <a:bodyPr/>
        <a:lstStyle/>
        <a:p>
          <a:r>
            <a:rPr lang="fr-FR" noProof="0" dirty="0"/>
            <a:t>10 dictionnaires</a:t>
          </a:r>
        </a:p>
      </dgm:t>
    </dgm:pt>
    <dgm:pt modelId="{2D960FDD-BADA-480D-9043-497C56588AD3}" type="parTrans" cxnId="{4A31D641-1B5D-46D3-B685-0C4DC6EFE71B}">
      <dgm:prSet/>
      <dgm:spPr/>
      <dgm:t>
        <a:bodyPr/>
        <a:lstStyle/>
        <a:p>
          <a:endParaRPr lang="fr-FR"/>
        </a:p>
      </dgm:t>
    </dgm:pt>
    <dgm:pt modelId="{A5ABDC17-7AB5-4F0E-992A-F9343F5D74EB}" type="sibTrans" cxnId="{4A31D641-1B5D-46D3-B685-0C4DC6EFE71B}">
      <dgm:prSet/>
      <dgm:spPr/>
      <dgm:t>
        <a:bodyPr/>
        <a:lstStyle/>
        <a:p>
          <a:endParaRPr lang="fr-FR"/>
        </a:p>
      </dgm:t>
    </dgm:pt>
    <dgm:pt modelId="{D5197DDB-D5D2-499F-B255-CF7BB5AE2B43}">
      <dgm:prSet phldrT="[Texte]"/>
      <dgm:spPr>
        <a:solidFill>
          <a:srgbClr val="92D050">
            <a:alpha val="99000"/>
          </a:srgbClr>
        </a:solidFill>
      </dgm:spPr>
      <dgm:t>
        <a:bodyPr/>
        <a:lstStyle/>
        <a:p>
          <a:r>
            <a:rPr lang="fr-CA" b="1" i="0" dirty="0">
              <a:latin typeface="+mn-lt"/>
              <a:cs typeface="Arial" panose="020B0604020202020204" pitchFamily="34" charset="0"/>
            </a:rPr>
            <a:t>Définitions </a:t>
          </a:r>
        </a:p>
        <a:p>
          <a:r>
            <a:rPr lang="fr-CA" b="1" i="0" dirty="0">
              <a:latin typeface="+mn-lt"/>
              <a:cs typeface="Arial" panose="020B0604020202020204" pitchFamily="34" charset="0"/>
            </a:rPr>
            <a:t>Synonymes</a:t>
          </a:r>
        </a:p>
        <a:p>
          <a:r>
            <a:rPr lang="fr-CA" b="1" i="0" dirty="0">
              <a:latin typeface="+mn-lt"/>
              <a:cs typeface="Arial" panose="020B0604020202020204" pitchFamily="34" charset="0"/>
            </a:rPr>
            <a:t>Antonymes </a:t>
          </a:r>
        </a:p>
        <a:p>
          <a:r>
            <a:rPr lang="fr-CA" b="1" i="0" dirty="0">
              <a:latin typeface="+mn-lt"/>
              <a:cs typeface="Arial" panose="020B0604020202020204" pitchFamily="34" charset="0"/>
            </a:rPr>
            <a:t>Cooccurrences </a:t>
          </a:r>
        </a:p>
        <a:p>
          <a:r>
            <a:rPr lang="fr-CA" b="1" i="0" dirty="0">
              <a:latin typeface="+mn-lt"/>
              <a:cs typeface="Arial" panose="020B0604020202020204" pitchFamily="34" charset="0"/>
            </a:rPr>
            <a:t>Champ lexical</a:t>
          </a:r>
        </a:p>
        <a:p>
          <a:r>
            <a:rPr lang="fr-CA" b="1" i="0" dirty="0">
              <a:latin typeface="+mn-lt"/>
              <a:cs typeface="Arial" panose="020B0604020202020204" pitchFamily="34" charset="0"/>
            </a:rPr>
            <a:t>Conjugaison</a:t>
          </a:r>
        </a:p>
        <a:p>
          <a:r>
            <a:rPr lang="fr-CA" b="1" i="0" dirty="0">
              <a:latin typeface="+mn-lt"/>
              <a:cs typeface="Arial" panose="020B0604020202020204" pitchFamily="34" charset="0"/>
            </a:rPr>
            <a:t>Famille </a:t>
          </a:r>
        </a:p>
        <a:p>
          <a:r>
            <a:rPr lang="fr-CA" b="1" i="0" dirty="0">
              <a:latin typeface="+mn-lt"/>
              <a:cs typeface="Arial" panose="020B0604020202020204" pitchFamily="34" charset="0"/>
            </a:rPr>
            <a:t>Citations  </a:t>
          </a:r>
        </a:p>
        <a:p>
          <a:r>
            <a:rPr lang="fr-CA" b="1" i="0" dirty="0">
              <a:latin typeface="+mn-lt"/>
              <a:cs typeface="Arial" panose="020B0604020202020204" pitchFamily="34" charset="0"/>
            </a:rPr>
            <a:t>Historique </a:t>
          </a:r>
        </a:p>
        <a:p>
          <a:r>
            <a:rPr lang="fr-CA" b="1" i="0" dirty="0">
              <a:latin typeface="+mn-lt"/>
              <a:cs typeface="Arial" panose="020B0604020202020204" pitchFamily="34" charset="0"/>
            </a:rPr>
            <a:t>Visuel nano</a:t>
          </a:r>
          <a:endParaRPr lang="fr-FR" b="1" i="0" noProof="0" dirty="0">
            <a:latin typeface="+mn-lt"/>
            <a:cs typeface="Arial" panose="020B0604020202020204" pitchFamily="34" charset="0"/>
          </a:endParaRPr>
        </a:p>
      </dgm:t>
    </dgm:pt>
    <dgm:pt modelId="{B14A4DC9-F40A-4867-ADB8-4BA8A1F83766}" type="parTrans" cxnId="{3204ED53-15A0-4643-A582-021A785F1BA2}">
      <dgm:prSet/>
      <dgm:spPr/>
      <dgm:t>
        <a:bodyPr/>
        <a:lstStyle/>
        <a:p>
          <a:endParaRPr lang="fr-FR"/>
        </a:p>
      </dgm:t>
    </dgm:pt>
    <dgm:pt modelId="{29F2454A-2FA8-4B3A-AC63-4A0B9FD04A75}" type="sibTrans" cxnId="{3204ED53-15A0-4643-A582-021A785F1BA2}">
      <dgm:prSet/>
      <dgm:spPr/>
      <dgm:t>
        <a:bodyPr/>
        <a:lstStyle/>
        <a:p>
          <a:endParaRPr lang="fr-FR"/>
        </a:p>
      </dgm:t>
    </dgm:pt>
    <dgm:pt modelId="{6352CA33-6755-44BE-808F-400DA4CF80A7}">
      <dgm:prSet phldrT="[Texte]"/>
      <dgm:spPr>
        <a:gradFill rotWithShape="0">
          <a:gsLst>
            <a:gs pos="0">
              <a:srgbClr val="FFC000">
                <a:lumMod val="98000"/>
              </a:srgbClr>
            </a:gs>
            <a:gs pos="100000">
              <a:schemeClr val="accent1">
                <a:hueOff val="0"/>
                <a:satOff val="0"/>
                <a:lumOff val="0"/>
                <a:alphaOff val="0"/>
                <a:shade val="75000"/>
                <a:satMod val="137000"/>
              </a:schemeClr>
            </a:gs>
          </a:gsLst>
          <a:path path="rect">
            <a:fillToRect l="50000" t="50000" r="50000" b="50000"/>
          </a:path>
        </a:gradFill>
      </dgm:spPr>
      <dgm:t>
        <a:bodyPr/>
        <a:lstStyle/>
        <a:p>
          <a:r>
            <a:rPr lang="fr-FR" b="1" noProof="0" dirty="0">
              <a:solidFill>
                <a:schemeClr val="bg2"/>
              </a:solidFill>
            </a:rPr>
            <a:t>11 guides</a:t>
          </a:r>
        </a:p>
      </dgm:t>
    </dgm:pt>
    <dgm:pt modelId="{AEB59203-63BA-4A96-BADC-40BAEBD9AA40}" type="parTrans" cxnId="{82BAE5DD-3A79-4870-9019-1254385E0650}">
      <dgm:prSet/>
      <dgm:spPr/>
      <dgm:t>
        <a:bodyPr/>
        <a:lstStyle/>
        <a:p>
          <a:endParaRPr lang="fr-FR"/>
        </a:p>
      </dgm:t>
    </dgm:pt>
    <dgm:pt modelId="{AAB4CF73-4B9B-4AA0-9074-16C2D2AE00A1}" type="sibTrans" cxnId="{82BAE5DD-3A79-4870-9019-1254385E0650}">
      <dgm:prSet/>
      <dgm:spPr/>
      <dgm:t>
        <a:bodyPr/>
        <a:lstStyle/>
        <a:p>
          <a:endParaRPr lang="fr-FR"/>
        </a:p>
      </dgm:t>
    </dgm:pt>
    <dgm:pt modelId="{9614A323-64B1-4077-A841-022051EC749A}">
      <dgm:prSet phldrT="[Texte]" custT="1"/>
      <dgm:spPr>
        <a:solidFill>
          <a:srgbClr val="FFC000">
            <a:alpha val="98000"/>
          </a:srgbClr>
        </a:solidFill>
      </dgm:spPr>
      <dgm:t>
        <a:bodyPr/>
        <a:lstStyle/>
        <a:p>
          <a:r>
            <a:rPr lang="fr-CA" sz="1400" b="1" i="0" dirty="0"/>
            <a:t>Orthographe </a:t>
          </a:r>
        </a:p>
        <a:p>
          <a:r>
            <a:rPr lang="fr-CA" sz="1400" b="1" i="0" dirty="0"/>
            <a:t>Lexique </a:t>
          </a:r>
        </a:p>
        <a:p>
          <a:r>
            <a:rPr lang="fr-CA" sz="1400" b="1" i="0" dirty="0"/>
            <a:t>Grammaire </a:t>
          </a:r>
        </a:p>
        <a:p>
          <a:r>
            <a:rPr lang="fr-CA" sz="1400" b="1" i="0" dirty="0"/>
            <a:t>Syntaxe </a:t>
          </a:r>
        </a:p>
        <a:p>
          <a:r>
            <a:rPr lang="fr-CA" sz="1400" b="1" i="0" dirty="0"/>
            <a:t>Ponctuation </a:t>
          </a:r>
        </a:p>
        <a:p>
          <a:r>
            <a:rPr lang="fr-CA" sz="1400" b="1" i="0" dirty="0"/>
            <a:t>Style </a:t>
          </a:r>
        </a:p>
        <a:p>
          <a:r>
            <a:rPr lang="fr-CA" sz="1400" b="1" i="0" dirty="0"/>
            <a:t>Rédaction </a:t>
          </a:r>
        </a:p>
        <a:p>
          <a:r>
            <a:rPr lang="fr-CA" sz="1400" b="1" i="0" dirty="0"/>
            <a:t>Typographie </a:t>
          </a:r>
        </a:p>
        <a:p>
          <a:r>
            <a:rPr lang="fr-CA" sz="1400" b="1" i="0" dirty="0"/>
            <a:t>Phonétique </a:t>
          </a:r>
        </a:p>
        <a:p>
          <a:r>
            <a:rPr lang="fr-CA" sz="1400" b="1" i="0" dirty="0"/>
            <a:t>Historique  </a:t>
          </a:r>
        </a:p>
        <a:p>
          <a:r>
            <a:rPr lang="fr-CA" sz="1400" b="1" i="0" dirty="0"/>
            <a:t>Points de langue</a:t>
          </a:r>
          <a:endParaRPr lang="fr-FR" sz="1400" b="1" i="0" noProof="0" dirty="0"/>
        </a:p>
      </dgm:t>
    </dgm:pt>
    <dgm:pt modelId="{E5F6BCBD-B84E-4018-BE9E-BF57FF3B4B36}" type="parTrans" cxnId="{FC7BD086-74EA-4D6C-9657-E916D355F209}">
      <dgm:prSet/>
      <dgm:spPr/>
      <dgm:t>
        <a:bodyPr/>
        <a:lstStyle/>
        <a:p>
          <a:endParaRPr lang="fr-FR"/>
        </a:p>
      </dgm:t>
    </dgm:pt>
    <dgm:pt modelId="{FEC2A79F-8857-403A-A738-E8CE75C965E2}" type="sibTrans" cxnId="{FC7BD086-74EA-4D6C-9657-E916D355F209}">
      <dgm:prSet/>
      <dgm:spPr/>
      <dgm:t>
        <a:bodyPr/>
        <a:lstStyle/>
        <a:p>
          <a:endParaRPr lang="fr-FR"/>
        </a:p>
      </dgm:t>
    </dgm:pt>
    <dgm:pt modelId="{9D72CDD3-5859-43DB-BD75-0C3C30E3DE62}">
      <dgm:prSet phldrT="[Texte]"/>
      <dgm:spPr>
        <a:solidFill>
          <a:srgbClr val="00B050">
            <a:alpha val="90000"/>
          </a:srgbClr>
        </a:solidFill>
      </dgm:spPr>
      <dgm:t>
        <a:bodyPr/>
        <a:lstStyle/>
        <a:p>
          <a:r>
            <a:rPr lang="fr-FR" noProof="0" dirty="0"/>
            <a:t>Prisme de correction</a:t>
          </a:r>
        </a:p>
      </dgm:t>
    </dgm:pt>
    <dgm:pt modelId="{15E25BD4-1EBF-43C2-8885-DBF66B8429E1}" type="sibTrans" cxnId="{DDB5AD9A-40B0-48EF-AF2C-8CCDA330F7FE}">
      <dgm:prSet/>
      <dgm:spPr/>
      <dgm:t>
        <a:bodyPr/>
        <a:lstStyle/>
        <a:p>
          <a:endParaRPr lang="fr-FR"/>
        </a:p>
      </dgm:t>
    </dgm:pt>
    <dgm:pt modelId="{1D5B1F83-33A7-4298-BC11-2B1252AFAEA5}" type="parTrans" cxnId="{DDB5AD9A-40B0-48EF-AF2C-8CCDA330F7FE}">
      <dgm:prSet/>
      <dgm:spPr/>
      <dgm:t>
        <a:bodyPr/>
        <a:lstStyle/>
        <a:p>
          <a:endParaRPr lang="fr-FR"/>
        </a:p>
      </dgm:t>
    </dgm:pt>
    <dgm:pt modelId="{0DC7A063-583D-4B0F-88B2-BD54F95D95AF}" type="pres">
      <dgm:prSet presAssocID="{00C18FBF-3FF5-4C16-97CF-AF03740D7AB6}" presName="list" presStyleCnt="0">
        <dgm:presLayoutVars>
          <dgm:dir/>
          <dgm:animLvl val="lvl"/>
        </dgm:presLayoutVars>
      </dgm:prSet>
      <dgm:spPr/>
      <dgm:t>
        <a:bodyPr/>
        <a:lstStyle/>
        <a:p>
          <a:endParaRPr lang="fr-FR"/>
        </a:p>
      </dgm:t>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6"/>
      <dgm:spPr/>
      <dgm:t>
        <a:bodyPr/>
        <a:lstStyle/>
        <a:p>
          <a:endParaRPr lang="fr-FR"/>
        </a:p>
      </dgm:t>
    </dgm:pt>
    <dgm:pt modelId="{187D4E8C-5C91-4D00-870C-2C45D4EA263C}" type="pres">
      <dgm:prSet presAssocID="{B4F1B46E-22B2-4721-950C-8704487586DC}" presName="firstChildTx" presStyleLbl="bgAccFollowNode1" presStyleIdx="0" presStyleCnt="6">
        <dgm:presLayoutVars>
          <dgm:bulletEnabled val="1"/>
        </dgm:presLayoutVars>
      </dgm:prSet>
      <dgm:spPr/>
      <dgm:t>
        <a:bodyPr/>
        <a:lstStyle/>
        <a:p>
          <a:endParaRPr lang="fr-FR"/>
        </a:p>
      </dgm:t>
    </dgm:pt>
    <dgm:pt modelId="{ADF61BBD-28F4-4815-BC7F-82CF00464E8B}" type="pres">
      <dgm:prSet presAssocID="{F9D46839-CD06-4669-AAE4-4D1E9AFEDA78}" presName="comp" presStyleCnt="0"/>
      <dgm:spPr/>
    </dgm:pt>
    <dgm:pt modelId="{59179C9B-8BA4-4AC7-ACB1-A12DE00142E2}" type="pres">
      <dgm:prSet presAssocID="{F9D46839-CD06-4669-AAE4-4D1E9AFEDA78}" presName="child" presStyleLbl="bgAccFollowNode1" presStyleIdx="1" presStyleCnt="6"/>
      <dgm:spPr/>
      <dgm:t>
        <a:bodyPr/>
        <a:lstStyle/>
        <a:p>
          <a:endParaRPr lang="fr-FR"/>
        </a:p>
      </dgm:t>
    </dgm:pt>
    <dgm:pt modelId="{4AE7D907-B6F4-4647-AB3F-ABE94C438AE8}" type="pres">
      <dgm:prSet presAssocID="{F9D46839-CD06-4669-AAE4-4D1E9AFEDA78}" presName="childTx" presStyleLbl="bgAccFollowNode1" presStyleIdx="1" presStyleCnt="6">
        <dgm:presLayoutVars>
          <dgm:bulletEnabled val="1"/>
        </dgm:presLayoutVars>
      </dgm:prSet>
      <dgm:spPr/>
      <dgm:t>
        <a:bodyPr/>
        <a:lstStyle/>
        <a:p>
          <a:endParaRPr lang="fr-FR"/>
        </a:p>
      </dgm:t>
    </dgm:pt>
    <dgm:pt modelId="{E50A9A83-9985-4184-A476-E3402BD8E76E}" type="pres">
      <dgm:prSet presAssocID="{7CB6360B-4022-4E96-922B-A12DE0E2A39F}" presName="comp" presStyleCnt="0"/>
      <dgm:spPr/>
    </dgm:pt>
    <dgm:pt modelId="{1877502C-A892-4DC0-ADA6-FA065097BB90}" type="pres">
      <dgm:prSet presAssocID="{7CB6360B-4022-4E96-922B-A12DE0E2A39F}" presName="child" presStyleLbl="bgAccFollowNode1" presStyleIdx="2" presStyleCnt="6"/>
      <dgm:spPr/>
      <dgm:t>
        <a:bodyPr/>
        <a:lstStyle/>
        <a:p>
          <a:endParaRPr lang="fr-FR"/>
        </a:p>
      </dgm:t>
    </dgm:pt>
    <dgm:pt modelId="{D685DD23-B321-4B5E-842F-394CB33239FA}" type="pres">
      <dgm:prSet presAssocID="{7CB6360B-4022-4E96-922B-A12DE0E2A39F}" presName="childTx" presStyleLbl="bgAccFollowNode1" presStyleIdx="2" presStyleCnt="6">
        <dgm:presLayoutVars>
          <dgm:bulletEnabled val="1"/>
        </dgm:presLayoutVars>
      </dgm:prSet>
      <dgm:spPr/>
      <dgm:t>
        <a:bodyPr/>
        <a:lstStyle/>
        <a:p>
          <a:endParaRPr lang="fr-FR"/>
        </a:p>
      </dgm:t>
    </dgm:pt>
    <dgm:pt modelId="{E5677DE7-299C-4C9C-A4BC-6335CC601D12}" type="pres">
      <dgm:prSet presAssocID="{70879558-61CA-4CCD-B2D6-5349B01EF337}" presName="comp" presStyleCnt="0"/>
      <dgm:spPr/>
    </dgm:pt>
    <dgm:pt modelId="{51F68A05-A560-4C6F-BC90-521AEF3B0907}" type="pres">
      <dgm:prSet presAssocID="{70879558-61CA-4CCD-B2D6-5349B01EF337}" presName="child" presStyleLbl="bgAccFollowNode1" presStyleIdx="3" presStyleCnt="6"/>
      <dgm:spPr/>
      <dgm:t>
        <a:bodyPr/>
        <a:lstStyle/>
        <a:p>
          <a:endParaRPr lang="fr-FR"/>
        </a:p>
      </dgm:t>
    </dgm:pt>
    <dgm:pt modelId="{3EBE42F0-6491-49CC-95DC-985BA00CD458}" type="pres">
      <dgm:prSet presAssocID="{70879558-61CA-4CCD-B2D6-5349B01EF337}" presName="childTx" presStyleLbl="bgAccFollowNode1" presStyleIdx="3" presStyleCnt="6">
        <dgm:presLayoutVars>
          <dgm:bulletEnabled val="1"/>
        </dgm:presLayoutVars>
      </dgm:prSet>
      <dgm:spPr/>
      <dgm:t>
        <a:bodyPr/>
        <a:lstStyle/>
        <a:p>
          <a:endParaRPr lang="fr-FR"/>
        </a:p>
      </dgm:t>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3" custLinFactNeighborX="593" custLinFactNeighborY="8897"/>
      <dgm:spPr/>
      <dgm:t>
        <a:bodyPr/>
        <a:lstStyle/>
        <a:p>
          <a:endParaRPr lang="fr-FR"/>
        </a:p>
      </dgm:t>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4" presStyleCnt="6" custScaleY="355148" custLinFactNeighborX="0" custLinFactNeighborY="4446"/>
      <dgm:spPr/>
      <dgm:t>
        <a:bodyPr/>
        <a:lstStyle/>
        <a:p>
          <a:endParaRPr lang="fr-FR"/>
        </a:p>
      </dgm:t>
    </dgm:pt>
    <dgm:pt modelId="{10C9E3CF-3A8F-4100-8ACD-91E2373197A2}" type="pres">
      <dgm:prSet presAssocID="{F2881FB1-6580-4F21-A283-BFAA6F91D5D2}" presName="firstChildTx" presStyleLbl="bgAccFollowNode1" presStyleIdx="4" presStyleCnt="6">
        <dgm:presLayoutVars>
          <dgm:bulletEnabled val="1"/>
        </dgm:presLayoutVars>
      </dgm:prSet>
      <dgm:spPr/>
      <dgm:t>
        <a:bodyPr/>
        <a:lstStyle/>
        <a:p>
          <a:endParaRPr lang="fr-FR"/>
        </a:p>
      </dgm:t>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3" custLinFactNeighborX="2372" custLinFactNeighborY="7117"/>
      <dgm:spPr/>
      <dgm:t>
        <a:bodyPr/>
        <a:lstStyle/>
        <a:p>
          <a:endParaRPr lang="fr-FR"/>
        </a:p>
      </dgm:t>
    </dgm:pt>
    <dgm:pt modelId="{FC2522F1-14BB-4B37-B60E-2E8A7E8A6C30}" type="pres">
      <dgm:prSet presAssocID="{A5ABDC17-7AB5-4F0E-992A-F9343F5D74EB}" presName="transSpace" presStyleCnt="0"/>
      <dgm:spPr/>
    </dgm:pt>
    <dgm:pt modelId="{2C2F6211-85A7-47FE-9239-DE94DF41A263}" type="pres">
      <dgm:prSet presAssocID="{6352CA33-6755-44BE-808F-400DA4CF80A7}" presName="posSpace" presStyleCnt="0"/>
      <dgm:spPr/>
    </dgm:pt>
    <dgm:pt modelId="{7B0C2EAE-70CB-4160-863D-210C3C66D5FD}" type="pres">
      <dgm:prSet presAssocID="{6352CA33-6755-44BE-808F-400DA4CF80A7}" presName="vertFlow" presStyleCnt="0"/>
      <dgm:spPr/>
    </dgm:pt>
    <dgm:pt modelId="{5AF3752E-55A6-443C-AD35-C49DF50A4566}" type="pres">
      <dgm:prSet presAssocID="{6352CA33-6755-44BE-808F-400DA4CF80A7}" presName="topSpace" presStyleCnt="0"/>
      <dgm:spPr/>
    </dgm:pt>
    <dgm:pt modelId="{53567A66-F0E9-4EF8-ADA9-764BA36AA6A9}" type="pres">
      <dgm:prSet presAssocID="{6352CA33-6755-44BE-808F-400DA4CF80A7}" presName="firstComp" presStyleCnt="0"/>
      <dgm:spPr/>
    </dgm:pt>
    <dgm:pt modelId="{AD2806AC-6A03-4F05-9F4D-F72EA0E56FBF}" type="pres">
      <dgm:prSet presAssocID="{6352CA33-6755-44BE-808F-400DA4CF80A7}" presName="firstChild" presStyleLbl="bgAccFollowNode1" presStyleIdx="5" presStyleCnt="6" custScaleX="112620" custScaleY="322884" custLinFactNeighborX="25412" custLinFactNeighborY="8891"/>
      <dgm:spPr/>
      <dgm:t>
        <a:bodyPr/>
        <a:lstStyle/>
        <a:p>
          <a:endParaRPr lang="fr-FR"/>
        </a:p>
      </dgm:t>
    </dgm:pt>
    <dgm:pt modelId="{F8977219-728E-448F-AE8B-46B14F4F17DE}" type="pres">
      <dgm:prSet presAssocID="{6352CA33-6755-44BE-808F-400DA4CF80A7}" presName="firstChildTx" presStyleLbl="bgAccFollowNode1" presStyleIdx="5" presStyleCnt="6">
        <dgm:presLayoutVars>
          <dgm:bulletEnabled val="1"/>
        </dgm:presLayoutVars>
      </dgm:prSet>
      <dgm:spPr/>
      <dgm:t>
        <a:bodyPr/>
        <a:lstStyle/>
        <a:p>
          <a:endParaRPr lang="fr-FR"/>
        </a:p>
      </dgm:t>
    </dgm:pt>
    <dgm:pt modelId="{FBCC4E74-37C0-494F-ABC0-7D18132E1437}" type="pres">
      <dgm:prSet presAssocID="{6352CA33-6755-44BE-808F-400DA4CF80A7}" presName="negSpace" presStyleCnt="0"/>
      <dgm:spPr/>
    </dgm:pt>
    <dgm:pt modelId="{89E6DA6E-7A23-44BD-8A99-378091FF741D}" type="pres">
      <dgm:prSet presAssocID="{6352CA33-6755-44BE-808F-400DA4CF80A7}" presName="circle" presStyleLbl="node1" presStyleIdx="2" presStyleCnt="3" custLinFactNeighborX="3868" custLinFactNeighborY="7117"/>
      <dgm:spPr/>
      <dgm:t>
        <a:bodyPr/>
        <a:lstStyle/>
        <a:p>
          <a:endParaRPr lang="fr-FR"/>
        </a:p>
      </dgm:t>
    </dgm:pt>
  </dgm:ptLst>
  <dgm:cxnLst>
    <dgm:cxn modelId="{3AC92EE8-8253-4452-9E47-D35DFA441B97}" type="presOf" srcId="{D5197DDB-D5D2-499F-B255-CF7BB5AE2B43}" destId="{F660F4B9-35DB-4256-A868-A35C6DCCF6B2}" srcOrd="0" destOrd="0" presId="urn:microsoft.com/office/officeart/2005/8/layout/hList9"/>
    <dgm:cxn modelId="{B5034B71-85FD-4D1E-A748-A57EBFC81BA2}" type="presOf" srcId="{7CB6360B-4022-4E96-922B-A12DE0E2A39F}" destId="{1877502C-A892-4DC0-ADA6-FA065097BB90}" srcOrd="0"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200C7AB7-D64B-4925-ACAD-BD55D8E1FA13}" type="presOf" srcId="{7CB6360B-4022-4E96-922B-A12DE0E2A39F}" destId="{D685DD23-B321-4B5E-842F-394CB33239FA}" srcOrd="1" destOrd="0" presId="urn:microsoft.com/office/officeart/2005/8/layout/hList9"/>
    <dgm:cxn modelId="{DDB5AD9A-40B0-48EF-AF2C-8CCDA330F7FE}" srcId="{B4F1B46E-22B2-4721-950C-8704487586DC}" destId="{9D72CDD3-5859-43DB-BD75-0C3C30E3DE62}" srcOrd="0" destOrd="0" parTransId="{1D5B1F83-33A7-4298-BC11-2B1252AFAEA5}" sibTransId="{15E25BD4-1EBF-43C2-8885-DBF66B8429E1}"/>
    <dgm:cxn modelId="{5EC4D812-F43A-4705-869D-3DDCED3D1259}" type="presOf" srcId="{70879558-61CA-4CCD-B2D6-5349B01EF337}" destId="{51F68A05-A560-4C6F-BC90-521AEF3B0907}" srcOrd="0" destOrd="0" presId="urn:microsoft.com/office/officeart/2005/8/layout/hList9"/>
    <dgm:cxn modelId="{D8FC462F-42BC-4F18-B4AC-40D3B2B5A8BB}" type="presOf" srcId="{70879558-61CA-4CCD-B2D6-5349B01EF337}" destId="{3EBE42F0-6491-49CC-95DC-985BA00CD458}" srcOrd="1" destOrd="0" presId="urn:microsoft.com/office/officeart/2005/8/layout/hList9"/>
    <dgm:cxn modelId="{DC2F01CC-0145-4891-97D2-866722D9F327}" type="presOf" srcId="{00C18FBF-3FF5-4C16-97CF-AF03740D7AB6}" destId="{0DC7A063-583D-4B0F-88B2-BD54F95D95AF}" srcOrd="0" destOrd="0" presId="urn:microsoft.com/office/officeart/2005/8/layout/hList9"/>
    <dgm:cxn modelId="{699E7C30-2436-4D32-9658-7B0ABAAF71AE}" type="presOf" srcId="{F2881FB1-6580-4F21-A283-BFAA6F91D5D2}" destId="{FD776C1E-557E-4553-9447-49B69EEC7907}" srcOrd="0" destOrd="0" presId="urn:microsoft.com/office/officeart/2005/8/layout/hList9"/>
    <dgm:cxn modelId="{7388FAE7-402D-41B4-80C2-CDB8B5ED5D30}" type="presOf" srcId="{B4F1B46E-22B2-4721-950C-8704487586DC}" destId="{FC7ED273-8CFD-43C2-9C05-44FADF3E0637}" srcOrd="0" destOrd="0" presId="urn:microsoft.com/office/officeart/2005/8/layout/hList9"/>
    <dgm:cxn modelId="{CD5EFFB3-C9FD-4DAC-8D97-0C2FB02B380B}" srcId="{B4F1B46E-22B2-4721-950C-8704487586DC}" destId="{7CB6360B-4022-4E96-922B-A12DE0E2A39F}" srcOrd="2" destOrd="0" parTransId="{44B2858F-607B-47DF-B44B-EA7D73FDC9F2}" sibTransId="{B35ED9D1-2A17-4034-8D08-4945CA54F6C9}"/>
    <dgm:cxn modelId="{30C332BE-BBDD-4DC3-AD82-C39A6BDA6AC3}" type="presOf" srcId="{6352CA33-6755-44BE-808F-400DA4CF80A7}" destId="{89E6DA6E-7A23-44BD-8A99-378091FF741D}" srcOrd="0" destOrd="0" presId="urn:microsoft.com/office/officeart/2005/8/layout/hList9"/>
    <dgm:cxn modelId="{1F94C68D-5B4E-4158-B202-8709820C0627}" type="presOf" srcId="{9614A323-64B1-4077-A841-022051EC749A}" destId="{AD2806AC-6A03-4F05-9F4D-F72EA0E56FBF}" srcOrd="0" destOrd="0" presId="urn:microsoft.com/office/officeart/2005/8/layout/hList9"/>
    <dgm:cxn modelId="{C04C38B6-3DFB-4B2E-A953-31D25212A995}" type="presOf" srcId="{9D72CDD3-5859-43DB-BD75-0C3C30E3DE62}" destId="{187D4E8C-5C91-4D00-870C-2C45D4EA263C}" srcOrd="1" destOrd="0" presId="urn:microsoft.com/office/officeart/2005/8/layout/hList9"/>
    <dgm:cxn modelId="{828F8110-343B-48F9-8F99-E8809FC465D8}" type="presOf" srcId="{D5197DDB-D5D2-499F-B255-CF7BB5AE2B43}" destId="{10C9E3CF-3A8F-4100-8ACD-91E2373197A2}" srcOrd="1" destOrd="0" presId="urn:microsoft.com/office/officeart/2005/8/layout/hList9"/>
    <dgm:cxn modelId="{8FAB4659-6291-457D-941A-93BCD304031A}" srcId="{B4F1B46E-22B2-4721-950C-8704487586DC}" destId="{70879558-61CA-4CCD-B2D6-5349B01EF337}" srcOrd="3" destOrd="0" parTransId="{95F5E6EE-4E8D-49F8-8C9E-8BBFD01B6A0E}" sibTransId="{053E317B-DD3F-4AFF-90D1-A55D37D325DC}"/>
    <dgm:cxn modelId="{3204ED53-15A0-4643-A582-021A785F1BA2}" srcId="{F2881FB1-6580-4F21-A283-BFAA6F91D5D2}" destId="{D5197DDB-D5D2-499F-B255-CF7BB5AE2B43}" srcOrd="0" destOrd="0" parTransId="{B14A4DC9-F40A-4867-ADB8-4BA8A1F83766}" sibTransId="{29F2454A-2FA8-4B3A-AC63-4A0B9FD04A75}"/>
    <dgm:cxn modelId="{D17DC79C-6BE3-4765-BBCF-4809F8383B7D}" type="presOf" srcId="{9614A323-64B1-4077-A841-022051EC749A}" destId="{F8977219-728E-448F-AE8B-46B14F4F17DE}" srcOrd="1" destOrd="0" presId="urn:microsoft.com/office/officeart/2005/8/layout/hList9"/>
    <dgm:cxn modelId="{0E863D32-D543-4FCC-8CC7-DE8343965F63}" type="presOf" srcId="{9D72CDD3-5859-43DB-BD75-0C3C30E3DE62}" destId="{6B08AC4B-4CEC-41E5-AE19-47A4E2720563}" srcOrd="0" destOrd="0" presId="urn:microsoft.com/office/officeart/2005/8/layout/hList9"/>
    <dgm:cxn modelId="{BA01B6BA-A0E2-40FC-8A97-73ABA60845C6}" type="presOf" srcId="{F9D46839-CD06-4669-AAE4-4D1E9AFEDA78}" destId="{59179C9B-8BA4-4AC7-ACB1-A12DE00142E2}" srcOrd="0" destOrd="0" presId="urn:microsoft.com/office/officeart/2005/8/layout/hList9"/>
    <dgm:cxn modelId="{6DCA8B95-EB3A-4E83-B126-0EB957749E73}" type="presOf" srcId="{F9D46839-CD06-4669-AAE4-4D1E9AFEDA78}" destId="{4AE7D907-B6F4-4647-AB3F-ABE94C438AE8}" srcOrd="1" destOrd="0" presId="urn:microsoft.com/office/officeart/2005/8/layout/hList9"/>
    <dgm:cxn modelId="{82BAE5DD-3A79-4870-9019-1254385E0650}" srcId="{00C18FBF-3FF5-4C16-97CF-AF03740D7AB6}" destId="{6352CA33-6755-44BE-808F-400DA4CF80A7}" srcOrd="2" destOrd="0" parTransId="{AEB59203-63BA-4A96-BADC-40BAEBD9AA40}" sibTransId="{AAB4CF73-4B9B-4AA0-9074-16C2D2AE00A1}"/>
    <dgm:cxn modelId="{AD25A8A0-4628-40E2-8C9E-64E6AD4D4D91}" srcId="{B4F1B46E-22B2-4721-950C-8704487586DC}" destId="{F9D46839-CD06-4669-AAE4-4D1E9AFEDA78}" srcOrd="1" destOrd="0" parTransId="{B6B535D8-00AB-4FA1-AAEC-92498ABC6F4C}" sibTransId="{6497F199-DC2A-41F9-A449-D395E6BC4900}"/>
    <dgm:cxn modelId="{FC7BD086-74EA-4D6C-9657-E916D355F209}" srcId="{6352CA33-6755-44BE-808F-400DA4CF80A7}" destId="{9614A323-64B1-4077-A841-022051EC749A}" srcOrd="0" destOrd="0" parTransId="{E5F6BCBD-B84E-4018-BE9E-BF57FF3B4B36}" sibTransId="{FEC2A79F-8857-403A-A738-E8CE75C965E2}"/>
    <dgm:cxn modelId="{2C8317B2-2EBB-4589-86EA-C77B3B6E81AA}" srcId="{00C18FBF-3FF5-4C16-97CF-AF03740D7AB6}" destId="{B4F1B46E-22B2-4721-950C-8704487586DC}" srcOrd="0" destOrd="0" parTransId="{E8A66543-CC4D-4785-A93E-5B125E09F826}" sibTransId="{A7E2530A-34E2-4E9F-BC78-8920BA140C41}"/>
    <dgm:cxn modelId="{AD22853B-8147-4160-AAA5-92C45F782D0B}" type="presParOf" srcId="{0DC7A063-583D-4B0F-88B2-BD54F95D95AF}" destId="{3B23570A-ECC9-4DF8-BCB4-0465C69CBB88}" srcOrd="0" destOrd="0" presId="urn:microsoft.com/office/officeart/2005/8/layout/hList9"/>
    <dgm:cxn modelId="{47D00034-D79F-438A-8708-2A3D58D6FF39}" type="presParOf" srcId="{0DC7A063-583D-4B0F-88B2-BD54F95D95AF}" destId="{FC66A233-6BBA-46AF-B2F6-28E379B158E2}" srcOrd="1" destOrd="0" presId="urn:microsoft.com/office/officeart/2005/8/layout/hList9"/>
    <dgm:cxn modelId="{62A70E87-3C22-455C-A2A9-857C58FB7224}" type="presParOf" srcId="{FC66A233-6BBA-46AF-B2F6-28E379B158E2}" destId="{46739A04-1AA3-49C6-8EA7-EB1DE975B900}" srcOrd="0" destOrd="0" presId="urn:microsoft.com/office/officeart/2005/8/layout/hList9"/>
    <dgm:cxn modelId="{9E48E933-9155-498E-B807-58FF1F4DD620}" type="presParOf" srcId="{FC66A233-6BBA-46AF-B2F6-28E379B158E2}" destId="{535C6EC9-8098-42C5-8527-E62FF045E4EB}" srcOrd="1" destOrd="0" presId="urn:microsoft.com/office/officeart/2005/8/layout/hList9"/>
    <dgm:cxn modelId="{A169175A-9BA2-4E3E-AB0B-FBC5F75E3FE8}" type="presParOf" srcId="{535C6EC9-8098-42C5-8527-E62FF045E4EB}" destId="{6B08AC4B-4CEC-41E5-AE19-47A4E2720563}" srcOrd="0" destOrd="0" presId="urn:microsoft.com/office/officeart/2005/8/layout/hList9"/>
    <dgm:cxn modelId="{A59BA291-15B9-4AC5-B49F-9C0BD8C64F15}" type="presParOf" srcId="{535C6EC9-8098-42C5-8527-E62FF045E4EB}" destId="{187D4E8C-5C91-4D00-870C-2C45D4EA263C}" srcOrd="1" destOrd="0" presId="urn:microsoft.com/office/officeart/2005/8/layout/hList9"/>
    <dgm:cxn modelId="{9331380D-05CF-48D4-AD3E-D0103398FE7F}" type="presParOf" srcId="{FC66A233-6BBA-46AF-B2F6-28E379B158E2}" destId="{ADF61BBD-28F4-4815-BC7F-82CF00464E8B}" srcOrd="2" destOrd="0" presId="urn:microsoft.com/office/officeart/2005/8/layout/hList9"/>
    <dgm:cxn modelId="{BDCF1976-1011-4DF9-98A3-9C6C17365844}" type="presParOf" srcId="{ADF61BBD-28F4-4815-BC7F-82CF00464E8B}" destId="{59179C9B-8BA4-4AC7-ACB1-A12DE00142E2}" srcOrd="0" destOrd="0" presId="urn:microsoft.com/office/officeart/2005/8/layout/hList9"/>
    <dgm:cxn modelId="{0D25D5BB-14B6-4A69-A8A8-249A16F29BD5}" type="presParOf" srcId="{ADF61BBD-28F4-4815-BC7F-82CF00464E8B}" destId="{4AE7D907-B6F4-4647-AB3F-ABE94C438AE8}" srcOrd="1" destOrd="0" presId="urn:microsoft.com/office/officeart/2005/8/layout/hList9"/>
    <dgm:cxn modelId="{82C4D206-8DEA-471D-A0FF-3D0F78ABA893}" type="presParOf" srcId="{FC66A233-6BBA-46AF-B2F6-28E379B158E2}" destId="{E50A9A83-9985-4184-A476-E3402BD8E76E}" srcOrd="3" destOrd="0" presId="urn:microsoft.com/office/officeart/2005/8/layout/hList9"/>
    <dgm:cxn modelId="{26CDF336-D58A-4A3E-A431-EAECA79F4E60}" type="presParOf" srcId="{E50A9A83-9985-4184-A476-E3402BD8E76E}" destId="{1877502C-A892-4DC0-ADA6-FA065097BB90}" srcOrd="0" destOrd="0" presId="urn:microsoft.com/office/officeart/2005/8/layout/hList9"/>
    <dgm:cxn modelId="{A57EEE65-11B9-4CEB-AD1F-EBFDC2DCB865}" type="presParOf" srcId="{E50A9A83-9985-4184-A476-E3402BD8E76E}" destId="{D685DD23-B321-4B5E-842F-394CB33239FA}" srcOrd="1" destOrd="0" presId="urn:microsoft.com/office/officeart/2005/8/layout/hList9"/>
    <dgm:cxn modelId="{7B067E6B-AF51-4087-B727-8D6A8FB09469}" type="presParOf" srcId="{FC66A233-6BBA-46AF-B2F6-28E379B158E2}" destId="{E5677DE7-299C-4C9C-A4BC-6335CC601D12}" srcOrd="4" destOrd="0" presId="urn:microsoft.com/office/officeart/2005/8/layout/hList9"/>
    <dgm:cxn modelId="{87576B6C-8C54-4A3F-BC05-9A2AD07F072F}" type="presParOf" srcId="{E5677DE7-299C-4C9C-A4BC-6335CC601D12}" destId="{51F68A05-A560-4C6F-BC90-521AEF3B0907}" srcOrd="0" destOrd="0" presId="urn:microsoft.com/office/officeart/2005/8/layout/hList9"/>
    <dgm:cxn modelId="{76124611-7F17-4FE8-A455-946E5578C9F3}" type="presParOf" srcId="{E5677DE7-299C-4C9C-A4BC-6335CC601D12}" destId="{3EBE42F0-6491-49CC-95DC-985BA00CD458}" srcOrd="1" destOrd="0" presId="urn:microsoft.com/office/officeart/2005/8/layout/hList9"/>
    <dgm:cxn modelId="{26C6EA32-9C50-4AAE-AFEB-F2840B125833}" type="presParOf" srcId="{0DC7A063-583D-4B0F-88B2-BD54F95D95AF}" destId="{3845DB9A-BEF3-4D5D-B9C7-5FC0456401AC}" srcOrd="2" destOrd="0" presId="urn:microsoft.com/office/officeart/2005/8/layout/hList9"/>
    <dgm:cxn modelId="{467D1CE1-BBA2-4AC0-AA55-9DC2E682BCD8}" type="presParOf" srcId="{0DC7A063-583D-4B0F-88B2-BD54F95D95AF}" destId="{FC7ED273-8CFD-43C2-9C05-44FADF3E0637}" srcOrd="3" destOrd="0" presId="urn:microsoft.com/office/officeart/2005/8/layout/hList9"/>
    <dgm:cxn modelId="{7D4283D4-D8CD-467E-AEC8-F06A62AD44A1}" type="presParOf" srcId="{0DC7A063-583D-4B0F-88B2-BD54F95D95AF}" destId="{13C564B0-C27E-4ABA-AFDA-59E145B256BA}" srcOrd="4" destOrd="0" presId="urn:microsoft.com/office/officeart/2005/8/layout/hList9"/>
    <dgm:cxn modelId="{CD1E5431-D63C-4B6D-9606-A1F546ED2C04}" type="presParOf" srcId="{0DC7A063-583D-4B0F-88B2-BD54F95D95AF}" destId="{6300E233-87DF-4270-9808-160BFEB8A5BE}" srcOrd="5" destOrd="0" presId="urn:microsoft.com/office/officeart/2005/8/layout/hList9"/>
    <dgm:cxn modelId="{E3750DFF-80D9-46DC-B601-15D31D6D0B47}" type="presParOf" srcId="{0DC7A063-583D-4B0F-88B2-BD54F95D95AF}" destId="{6E53DEF7-499E-42EE-802D-59B2F8915392}" srcOrd="6" destOrd="0" presId="urn:microsoft.com/office/officeart/2005/8/layout/hList9"/>
    <dgm:cxn modelId="{74D65E62-D301-458A-AD11-CB72BBA01549}" type="presParOf" srcId="{6E53DEF7-499E-42EE-802D-59B2F8915392}" destId="{E08C30D1-35EA-4D05-9731-5D01E3FCBD09}" srcOrd="0" destOrd="0" presId="urn:microsoft.com/office/officeart/2005/8/layout/hList9"/>
    <dgm:cxn modelId="{3CC717ED-E9B4-486D-A201-10FAFF2AD3EA}" type="presParOf" srcId="{6E53DEF7-499E-42EE-802D-59B2F8915392}" destId="{2F3BD88A-9166-4A26-B941-B9BAEE1A11D5}" srcOrd="1" destOrd="0" presId="urn:microsoft.com/office/officeart/2005/8/layout/hList9"/>
    <dgm:cxn modelId="{D46460E1-BB49-4074-9302-FC78A8326728}" type="presParOf" srcId="{2F3BD88A-9166-4A26-B941-B9BAEE1A11D5}" destId="{F660F4B9-35DB-4256-A868-A35C6DCCF6B2}" srcOrd="0" destOrd="0" presId="urn:microsoft.com/office/officeart/2005/8/layout/hList9"/>
    <dgm:cxn modelId="{7779D89E-5C69-45E2-B172-9DE9B49BED12}" type="presParOf" srcId="{2F3BD88A-9166-4A26-B941-B9BAEE1A11D5}" destId="{10C9E3CF-3A8F-4100-8ACD-91E2373197A2}" srcOrd="1" destOrd="0" presId="urn:microsoft.com/office/officeart/2005/8/layout/hList9"/>
    <dgm:cxn modelId="{631A238C-B88A-4106-A783-E05FC6615CCB}" type="presParOf" srcId="{0DC7A063-583D-4B0F-88B2-BD54F95D95AF}" destId="{69136330-53DB-4978-A56B-160862279381}" srcOrd="7" destOrd="0" presId="urn:microsoft.com/office/officeart/2005/8/layout/hList9"/>
    <dgm:cxn modelId="{7B0FEE41-62F8-4021-BBE9-1F9F32DD9613}" type="presParOf" srcId="{0DC7A063-583D-4B0F-88B2-BD54F95D95AF}" destId="{FD776C1E-557E-4553-9447-49B69EEC7907}" srcOrd="8" destOrd="0" presId="urn:microsoft.com/office/officeart/2005/8/layout/hList9"/>
    <dgm:cxn modelId="{2F01B579-816E-4832-B017-D2A3BFE7D65F}" type="presParOf" srcId="{0DC7A063-583D-4B0F-88B2-BD54F95D95AF}" destId="{FC2522F1-14BB-4B37-B60E-2E8A7E8A6C30}" srcOrd="9" destOrd="0" presId="urn:microsoft.com/office/officeart/2005/8/layout/hList9"/>
    <dgm:cxn modelId="{06948DEF-7A2B-4FC2-ACBD-B143FA6DB6FB}" type="presParOf" srcId="{0DC7A063-583D-4B0F-88B2-BD54F95D95AF}" destId="{2C2F6211-85A7-47FE-9239-DE94DF41A263}" srcOrd="10" destOrd="0" presId="urn:microsoft.com/office/officeart/2005/8/layout/hList9"/>
    <dgm:cxn modelId="{C14DD8BE-3BC1-4469-9E93-A75E84D2E7DB}" type="presParOf" srcId="{0DC7A063-583D-4B0F-88B2-BD54F95D95AF}" destId="{7B0C2EAE-70CB-4160-863D-210C3C66D5FD}" srcOrd="11" destOrd="0" presId="urn:microsoft.com/office/officeart/2005/8/layout/hList9"/>
    <dgm:cxn modelId="{C74EA957-4458-45A5-AFB9-21C851F26F2A}" type="presParOf" srcId="{7B0C2EAE-70CB-4160-863D-210C3C66D5FD}" destId="{5AF3752E-55A6-443C-AD35-C49DF50A4566}" srcOrd="0" destOrd="0" presId="urn:microsoft.com/office/officeart/2005/8/layout/hList9"/>
    <dgm:cxn modelId="{E791D5F9-BA30-49C3-ACD4-38108B633776}" type="presParOf" srcId="{7B0C2EAE-70CB-4160-863D-210C3C66D5FD}" destId="{53567A66-F0E9-4EF8-ADA9-764BA36AA6A9}" srcOrd="1" destOrd="0" presId="urn:microsoft.com/office/officeart/2005/8/layout/hList9"/>
    <dgm:cxn modelId="{3C49527E-349C-46DC-B5A7-A2DEC80C7D87}" type="presParOf" srcId="{53567A66-F0E9-4EF8-ADA9-764BA36AA6A9}" destId="{AD2806AC-6A03-4F05-9F4D-F72EA0E56FBF}" srcOrd="0" destOrd="0" presId="urn:microsoft.com/office/officeart/2005/8/layout/hList9"/>
    <dgm:cxn modelId="{00C621C5-E307-4B7A-98E7-BB21AB650F07}" type="presParOf" srcId="{53567A66-F0E9-4EF8-ADA9-764BA36AA6A9}" destId="{F8977219-728E-448F-AE8B-46B14F4F17DE}" srcOrd="1" destOrd="0" presId="urn:microsoft.com/office/officeart/2005/8/layout/hList9"/>
    <dgm:cxn modelId="{9218ADF1-706F-4A42-8749-4DAC1DBCDD6D}" type="presParOf" srcId="{0DC7A063-583D-4B0F-88B2-BD54F95D95AF}" destId="{FBCC4E74-37C0-494F-ABC0-7D18132E1437}" srcOrd="12" destOrd="0" presId="urn:microsoft.com/office/officeart/2005/8/layout/hList9"/>
    <dgm:cxn modelId="{3B306214-0169-4098-9882-35A47BD9342C}" type="presParOf" srcId="{0DC7A063-583D-4B0F-88B2-BD54F95D95AF}" destId="{89E6DA6E-7A23-44BD-8A99-378091FF741D}" srcOrd="13" destOrd="0" presId="urn:microsoft.com/office/officeart/2005/8/layout/hList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1823334" y="416223"/>
          <a:ext cx="1557281" cy="1038706"/>
        </a:xfrm>
        <a:prstGeom prst="rect">
          <a:avLst/>
        </a:prstGeom>
        <a:solidFill>
          <a:srgbClr val="00B050">
            <a:alpha val="90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FR" sz="1400" kern="1200" noProof="0" dirty="0"/>
            <a:t>Prisme de correction</a:t>
          </a:r>
        </a:p>
      </dsp:txBody>
      <dsp:txXfrm>
        <a:off x="2072499" y="416223"/>
        <a:ext cx="1308116" cy="1038706"/>
      </dsp:txXfrm>
    </dsp:sp>
    <dsp:sp modelId="{59179C9B-8BA4-4AC7-ACB1-A12DE00142E2}">
      <dsp:nvSpPr>
        <dsp:cNvPr id="0" name=""/>
        <dsp:cNvSpPr/>
      </dsp:nvSpPr>
      <dsp:spPr>
        <a:xfrm>
          <a:off x="1823334" y="1454930"/>
          <a:ext cx="1557281" cy="1038706"/>
        </a:xfrm>
        <a:prstGeom prst="rect">
          <a:avLst/>
        </a:prstGeom>
        <a:solidFill>
          <a:srgbClr val="00B050">
            <a:alpha val="90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FR" sz="1400" kern="1200" noProof="0" dirty="0"/>
            <a:t>Prisme de révision</a:t>
          </a:r>
        </a:p>
      </dsp:txBody>
      <dsp:txXfrm>
        <a:off x="2072499" y="1454930"/>
        <a:ext cx="1308116" cy="1038706"/>
      </dsp:txXfrm>
    </dsp:sp>
    <dsp:sp modelId="{1877502C-A892-4DC0-ADA6-FA065097BB90}">
      <dsp:nvSpPr>
        <dsp:cNvPr id="0" name=""/>
        <dsp:cNvSpPr/>
      </dsp:nvSpPr>
      <dsp:spPr>
        <a:xfrm>
          <a:off x="1823334" y="2493637"/>
          <a:ext cx="1557281" cy="1038706"/>
        </a:xfrm>
        <a:prstGeom prst="rect">
          <a:avLst/>
        </a:prstGeom>
        <a:solidFill>
          <a:srgbClr val="00B050"/>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FR" sz="1400" kern="1200" noProof="0" dirty="0"/>
            <a:t>Prisme des statistiques</a:t>
          </a:r>
        </a:p>
      </dsp:txBody>
      <dsp:txXfrm>
        <a:off x="2072499" y="2493637"/>
        <a:ext cx="1308116" cy="1038706"/>
      </dsp:txXfrm>
    </dsp:sp>
    <dsp:sp modelId="{51F68A05-A560-4C6F-BC90-521AEF3B0907}">
      <dsp:nvSpPr>
        <dsp:cNvPr id="0" name=""/>
        <dsp:cNvSpPr/>
      </dsp:nvSpPr>
      <dsp:spPr>
        <a:xfrm>
          <a:off x="1823334" y="3532344"/>
          <a:ext cx="1557281" cy="1038706"/>
        </a:xfrm>
        <a:prstGeom prst="rect">
          <a:avLst/>
        </a:prstGeom>
        <a:solidFill>
          <a:srgbClr val="00B050"/>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FR" sz="1400" kern="1200" noProof="0" dirty="0"/>
            <a:t>Prisme d’inspection</a:t>
          </a:r>
        </a:p>
      </dsp:txBody>
      <dsp:txXfrm>
        <a:off x="2072499" y="3532344"/>
        <a:ext cx="1308116" cy="1038706"/>
      </dsp:txXfrm>
    </dsp:sp>
    <dsp:sp modelId="{FC7ED273-8CFD-43C2-9C05-44FADF3E0637}">
      <dsp:nvSpPr>
        <dsp:cNvPr id="0" name=""/>
        <dsp:cNvSpPr/>
      </dsp:nvSpPr>
      <dsp:spPr>
        <a:xfrm>
          <a:off x="1002019" y="93316"/>
          <a:ext cx="1038187" cy="1038187"/>
        </a:xfrm>
        <a:prstGeom prst="ellipse">
          <a:avLst/>
        </a:prstGeom>
        <a:gradFill rotWithShape="0">
          <a:gsLst>
            <a:gs pos="0">
              <a:srgbClr val="00B050">
                <a:lumMod val="98000"/>
              </a:srgbClr>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FR" sz="900" kern="1200" noProof="0" dirty="0"/>
            <a:t>Un correcteur et ses prismes</a:t>
          </a:r>
        </a:p>
      </dsp:txBody>
      <dsp:txXfrm>
        <a:off x="1154058" y="245355"/>
        <a:ext cx="734109" cy="734109"/>
      </dsp:txXfrm>
    </dsp:sp>
    <dsp:sp modelId="{F660F4B9-35DB-4256-A868-A35C6DCCF6B2}">
      <dsp:nvSpPr>
        <dsp:cNvPr id="0" name=""/>
        <dsp:cNvSpPr/>
      </dsp:nvSpPr>
      <dsp:spPr>
        <a:xfrm>
          <a:off x="4418804" y="462404"/>
          <a:ext cx="1557281" cy="3688946"/>
        </a:xfrm>
        <a:prstGeom prst="rect">
          <a:avLst/>
        </a:prstGeom>
        <a:solidFill>
          <a:srgbClr val="92D050">
            <a:alpha val="99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CA" sz="1400" b="1" i="0" kern="1200" dirty="0">
              <a:latin typeface="+mn-lt"/>
              <a:cs typeface="Arial" panose="020B0604020202020204" pitchFamily="34" charset="0"/>
            </a:rPr>
            <a:t>Définitions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Synonymes</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Antonymes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Cooccurrences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Champ lexical</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Conjugaison</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Famille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Citations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Historique </a:t>
          </a:r>
        </a:p>
        <a:p>
          <a:pPr lvl="0" algn="l" defTabSz="622300">
            <a:lnSpc>
              <a:spcPct val="90000"/>
            </a:lnSpc>
            <a:spcBef>
              <a:spcPct val="0"/>
            </a:spcBef>
            <a:spcAft>
              <a:spcPct val="35000"/>
            </a:spcAft>
          </a:pPr>
          <a:r>
            <a:rPr lang="fr-CA" sz="1400" b="1" i="0" kern="1200" dirty="0">
              <a:latin typeface="+mn-lt"/>
              <a:cs typeface="Arial" panose="020B0604020202020204" pitchFamily="34" charset="0"/>
            </a:rPr>
            <a:t>Visuel nano</a:t>
          </a:r>
          <a:endParaRPr lang="fr-FR" sz="1400" b="1" i="0" kern="1200" noProof="0" dirty="0">
            <a:latin typeface="+mn-lt"/>
            <a:cs typeface="Arial" panose="020B0604020202020204" pitchFamily="34" charset="0"/>
          </a:endParaRPr>
        </a:p>
      </dsp:txBody>
      <dsp:txXfrm>
        <a:off x="4667969" y="462404"/>
        <a:ext cx="1308116" cy="3688946"/>
      </dsp:txXfrm>
    </dsp:sp>
    <dsp:sp modelId="{FD776C1E-557E-4553-9447-49B69EEC7907}">
      <dsp:nvSpPr>
        <dsp:cNvPr id="0" name=""/>
        <dsp:cNvSpPr/>
      </dsp:nvSpPr>
      <dsp:spPr>
        <a:xfrm>
          <a:off x="3625192" y="74836"/>
          <a:ext cx="1038187" cy="1038187"/>
        </a:xfrm>
        <a:prstGeom prst="ellipse">
          <a:avLst/>
        </a:prstGeom>
        <a:gradFill rotWithShape="0">
          <a:gsLst>
            <a:gs pos="0">
              <a:srgbClr val="92D050"/>
            </a:gs>
            <a:gs pos="41000">
              <a:srgbClr val="2A7C48"/>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FR" sz="900" kern="1200" noProof="0" dirty="0"/>
            <a:t>10 dictionnaires</a:t>
          </a:r>
        </a:p>
      </dsp:txBody>
      <dsp:txXfrm>
        <a:off x="3777231" y="226875"/>
        <a:ext cx="734109" cy="734109"/>
      </dsp:txXfrm>
    </dsp:sp>
    <dsp:sp modelId="{AD2806AC-6A03-4F05-9F4D-F72EA0E56FBF}">
      <dsp:nvSpPr>
        <dsp:cNvPr id="0" name=""/>
        <dsp:cNvSpPr/>
      </dsp:nvSpPr>
      <dsp:spPr>
        <a:xfrm>
          <a:off x="7459952" y="508575"/>
          <a:ext cx="1975141" cy="3353818"/>
        </a:xfrm>
        <a:prstGeom prst="rect">
          <a:avLst/>
        </a:prstGeom>
        <a:solidFill>
          <a:srgbClr val="FFC000">
            <a:alpha val="98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fr-CA" sz="1400" b="1" i="0" kern="1200" dirty="0"/>
            <a:t>Orthographe </a:t>
          </a:r>
        </a:p>
        <a:p>
          <a:pPr lvl="0" algn="l" defTabSz="622300">
            <a:lnSpc>
              <a:spcPct val="90000"/>
            </a:lnSpc>
            <a:spcBef>
              <a:spcPct val="0"/>
            </a:spcBef>
            <a:spcAft>
              <a:spcPct val="35000"/>
            </a:spcAft>
          </a:pPr>
          <a:r>
            <a:rPr lang="fr-CA" sz="1400" b="1" i="0" kern="1200" dirty="0"/>
            <a:t>Lexique </a:t>
          </a:r>
        </a:p>
        <a:p>
          <a:pPr lvl="0" algn="l" defTabSz="622300">
            <a:lnSpc>
              <a:spcPct val="90000"/>
            </a:lnSpc>
            <a:spcBef>
              <a:spcPct val="0"/>
            </a:spcBef>
            <a:spcAft>
              <a:spcPct val="35000"/>
            </a:spcAft>
          </a:pPr>
          <a:r>
            <a:rPr lang="fr-CA" sz="1400" b="1" i="0" kern="1200" dirty="0"/>
            <a:t>Grammaire </a:t>
          </a:r>
        </a:p>
        <a:p>
          <a:pPr lvl="0" algn="l" defTabSz="622300">
            <a:lnSpc>
              <a:spcPct val="90000"/>
            </a:lnSpc>
            <a:spcBef>
              <a:spcPct val="0"/>
            </a:spcBef>
            <a:spcAft>
              <a:spcPct val="35000"/>
            </a:spcAft>
          </a:pPr>
          <a:r>
            <a:rPr lang="fr-CA" sz="1400" b="1" i="0" kern="1200" dirty="0"/>
            <a:t>Syntaxe </a:t>
          </a:r>
        </a:p>
        <a:p>
          <a:pPr lvl="0" algn="l" defTabSz="622300">
            <a:lnSpc>
              <a:spcPct val="90000"/>
            </a:lnSpc>
            <a:spcBef>
              <a:spcPct val="0"/>
            </a:spcBef>
            <a:spcAft>
              <a:spcPct val="35000"/>
            </a:spcAft>
          </a:pPr>
          <a:r>
            <a:rPr lang="fr-CA" sz="1400" b="1" i="0" kern="1200" dirty="0"/>
            <a:t>Ponctuation </a:t>
          </a:r>
        </a:p>
        <a:p>
          <a:pPr lvl="0" algn="l" defTabSz="622300">
            <a:lnSpc>
              <a:spcPct val="90000"/>
            </a:lnSpc>
            <a:spcBef>
              <a:spcPct val="0"/>
            </a:spcBef>
            <a:spcAft>
              <a:spcPct val="35000"/>
            </a:spcAft>
          </a:pPr>
          <a:r>
            <a:rPr lang="fr-CA" sz="1400" b="1" i="0" kern="1200" dirty="0"/>
            <a:t>Style </a:t>
          </a:r>
        </a:p>
        <a:p>
          <a:pPr lvl="0" algn="l" defTabSz="622300">
            <a:lnSpc>
              <a:spcPct val="90000"/>
            </a:lnSpc>
            <a:spcBef>
              <a:spcPct val="0"/>
            </a:spcBef>
            <a:spcAft>
              <a:spcPct val="35000"/>
            </a:spcAft>
          </a:pPr>
          <a:r>
            <a:rPr lang="fr-CA" sz="1400" b="1" i="0" kern="1200" dirty="0"/>
            <a:t>Rédaction </a:t>
          </a:r>
        </a:p>
        <a:p>
          <a:pPr lvl="0" algn="l" defTabSz="622300">
            <a:lnSpc>
              <a:spcPct val="90000"/>
            </a:lnSpc>
            <a:spcBef>
              <a:spcPct val="0"/>
            </a:spcBef>
            <a:spcAft>
              <a:spcPct val="35000"/>
            </a:spcAft>
          </a:pPr>
          <a:r>
            <a:rPr lang="fr-CA" sz="1400" b="1" i="0" kern="1200" dirty="0"/>
            <a:t>Typographie </a:t>
          </a:r>
        </a:p>
        <a:p>
          <a:pPr lvl="0" algn="l" defTabSz="622300">
            <a:lnSpc>
              <a:spcPct val="90000"/>
            </a:lnSpc>
            <a:spcBef>
              <a:spcPct val="0"/>
            </a:spcBef>
            <a:spcAft>
              <a:spcPct val="35000"/>
            </a:spcAft>
          </a:pPr>
          <a:r>
            <a:rPr lang="fr-CA" sz="1400" b="1" i="0" kern="1200" dirty="0"/>
            <a:t>Phonétique </a:t>
          </a:r>
        </a:p>
        <a:p>
          <a:pPr lvl="0" algn="l" defTabSz="622300">
            <a:lnSpc>
              <a:spcPct val="90000"/>
            </a:lnSpc>
            <a:spcBef>
              <a:spcPct val="0"/>
            </a:spcBef>
            <a:spcAft>
              <a:spcPct val="35000"/>
            </a:spcAft>
          </a:pPr>
          <a:r>
            <a:rPr lang="fr-CA" sz="1400" b="1" i="0" kern="1200" dirty="0"/>
            <a:t>Historique  </a:t>
          </a:r>
        </a:p>
        <a:p>
          <a:pPr lvl="0" algn="l" defTabSz="622300">
            <a:lnSpc>
              <a:spcPct val="90000"/>
            </a:lnSpc>
            <a:spcBef>
              <a:spcPct val="0"/>
            </a:spcBef>
            <a:spcAft>
              <a:spcPct val="35000"/>
            </a:spcAft>
          </a:pPr>
          <a:r>
            <a:rPr lang="fr-CA" sz="1400" b="1" i="0" kern="1200" dirty="0"/>
            <a:t>Points de langue</a:t>
          </a:r>
          <a:endParaRPr lang="fr-FR" sz="1400" b="1" i="0" kern="1200" noProof="0" dirty="0"/>
        </a:p>
      </dsp:txBody>
      <dsp:txXfrm>
        <a:off x="7775974" y="508575"/>
        <a:ext cx="1659118" cy="3353818"/>
      </dsp:txXfrm>
    </dsp:sp>
    <dsp:sp modelId="{89E6DA6E-7A23-44BD-8A99-378091FF741D}">
      <dsp:nvSpPr>
        <dsp:cNvPr id="0" name=""/>
        <dsp:cNvSpPr/>
      </dsp:nvSpPr>
      <dsp:spPr>
        <a:xfrm>
          <a:off x="6693944" y="74836"/>
          <a:ext cx="1038187" cy="1038187"/>
        </a:xfrm>
        <a:prstGeom prst="ellipse">
          <a:avLst/>
        </a:prstGeom>
        <a:gradFill rotWithShape="0">
          <a:gsLst>
            <a:gs pos="0">
              <a:srgbClr val="FFC000">
                <a:lumMod val="98000"/>
              </a:srgb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fr-FR" sz="900" b="1" kern="1200" noProof="0" dirty="0">
              <a:solidFill>
                <a:schemeClr val="bg2"/>
              </a:solidFill>
            </a:rPr>
            <a:t>11 guides</a:t>
          </a:r>
        </a:p>
      </dsp:txBody>
      <dsp:txXfrm>
        <a:off x="6845983" y="226875"/>
        <a:ext cx="734109" cy="734109"/>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fr-F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fr-FR" sz="1200"/>
            </a:lvl1pPr>
          </a:lstStyle>
          <a:p>
            <a:fld id="{23CEAAF3-9831-450B-8D59-2C09DB96C8FC}" type="datetimeFigureOut">
              <a:rPr lang="fr-FR"/>
              <a:t>02/10/2017</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fr-F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fr-FR" sz="1200"/>
            </a:lvl1pPr>
          </a:lstStyle>
          <a:p>
            <a:fld id="{06834459-7356-44BF-850D-8B30C4FB3B6B}" type="slidenum">
              <a:rPr lang="fr-FR"/>
              <a:t>‹N°›</a:t>
            </a:fld>
            <a:endParaRPr lang="fr-F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fr-F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fr-FR" sz="1200"/>
            </a:lvl1pPr>
          </a:lstStyle>
          <a:p>
            <a:fld id="{2D50CD79-FC16-4410-AB61-17F26E6D3BC8}" type="datetimeFigureOut">
              <a:rPr lang="fr-FR" smtClean="0"/>
              <a:t>02/10/2017</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fr-F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fr-FR" sz="1200"/>
            </a:lvl1pPr>
          </a:lstStyle>
          <a:p>
            <a:fld id="{0A3C37BE-C303-496D-B5CD-85F2937540FC}" type="slidenum">
              <a:rPr lang="fr-FR" smtClean="0"/>
              <a:t>‹N°›</a:t>
            </a:fld>
            <a:endParaRPr lang="fr-F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a:cs typeface="Arial" pitchFamily="34" charset="0"/>
              </a:rPr>
              <a:t>REMARQUE : </a:t>
            </a:r>
            <a:r>
              <a:rPr lang="fr-FR" sz="1200" dirty="0">
                <a:cs typeface="Arial" pitchFamily="34" charset="0"/>
              </a:rPr>
              <a:t>Vous souhaitez inclure une autre image sur cettediapositive ? Sélectionnezl’image et supprimez-la. Maintenant cliquez sur l’icône Images dans l’espace réservé pour insérer votre propre image.</a:t>
            </a:r>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1</a:t>
            </a:fld>
            <a:endParaRPr lang="fr-FR"/>
          </a:p>
        </p:txBody>
      </p:sp>
    </p:spTree>
    <p:extLst>
      <p:ext uri="{BB962C8B-B14F-4D97-AF65-F5344CB8AC3E}">
        <p14:creationId xmlns:p14="http://schemas.microsoft.com/office/powerpoint/2010/main" val="220555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3</a:t>
            </a:fld>
            <a:endParaRPr lang="fr-FR"/>
          </a:p>
        </p:txBody>
      </p:sp>
    </p:spTree>
    <p:extLst>
      <p:ext uri="{BB962C8B-B14F-4D97-AF65-F5344CB8AC3E}">
        <p14:creationId xmlns:p14="http://schemas.microsoft.com/office/powerpoint/2010/main" val="246297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4</a:t>
            </a:fld>
            <a:endParaRPr lang="fr-FR" dirty="0"/>
          </a:p>
        </p:txBody>
      </p:sp>
    </p:spTree>
    <p:extLst>
      <p:ext uri="{BB962C8B-B14F-4D97-AF65-F5344CB8AC3E}">
        <p14:creationId xmlns:p14="http://schemas.microsoft.com/office/powerpoint/2010/main" val="4551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6</a:t>
            </a:fld>
            <a:endParaRPr lang="fr-FR" dirty="0"/>
          </a:p>
        </p:txBody>
      </p:sp>
    </p:spTree>
    <p:extLst>
      <p:ext uri="{BB962C8B-B14F-4D97-AF65-F5344CB8AC3E}">
        <p14:creationId xmlns:p14="http://schemas.microsoft.com/office/powerpoint/2010/main" val="219399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12</a:t>
            </a:fld>
            <a:endParaRPr lang="fr-FR"/>
          </a:p>
        </p:txBody>
      </p:sp>
    </p:spTree>
    <p:extLst>
      <p:ext uri="{BB962C8B-B14F-4D97-AF65-F5344CB8AC3E}">
        <p14:creationId xmlns:p14="http://schemas.microsoft.com/office/powerpoint/2010/main" val="194381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13</a:t>
            </a:fld>
            <a:endParaRPr lang="fr-FR"/>
          </a:p>
        </p:txBody>
      </p:sp>
    </p:spTree>
    <p:extLst>
      <p:ext uri="{BB962C8B-B14F-4D97-AF65-F5344CB8AC3E}">
        <p14:creationId xmlns:p14="http://schemas.microsoft.com/office/powerpoint/2010/main" val="19586813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1104900" y="2292094"/>
            <a:ext cx="10096500" cy="2219691"/>
          </a:xfrm>
        </p:spPr>
        <p:txBody>
          <a:bodyPr anchor="ctr">
            <a:normAutofit/>
          </a:bodyPr>
          <a:lstStyle>
            <a:lvl1pPr algn="l" latinLnBrk="0">
              <a:defRPr lang="fr-FR" sz="4400" cap="all" baseline="0"/>
            </a:lvl1pPr>
          </a:lstStyle>
          <a:p>
            <a:r>
              <a:rPr lang="fr-FR" dirty="0"/>
              <a:t>Modifiez le style du titre</a:t>
            </a:r>
          </a:p>
        </p:txBody>
      </p:sp>
      <p:sp>
        <p:nvSpPr>
          <p:cNvPr id="3" name="Sous-titre 2"/>
          <p:cNvSpPr>
            <a:spLocks noGrp="1"/>
          </p:cNvSpPr>
          <p:nvPr>
            <p:ph type="subTitle" idx="1"/>
          </p:nvPr>
        </p:nvSpPr>
        <p:spPr>
          <a:xfrm>
            <a:off x="1104898" y="4511784"/>
            <a:ext cx="10096501" cy="955565"/>
          </a:xfrm>
        </p:spPr>
        <p:txBody>
          <a:bodyPr>
            <a:normAutofit/>
          </a:bodyPr>
          <a:lstStyle>
            <a:lvl1pPr marL="0" indent="0" algn="l" latinLnBrk="0">
              <a:spcBef>
                <a:spcPts val="0"/>
              </a:spcBef>
              <a:buNone/>
              <a:defRPr lang="fr-FR" sz="1800"/>
            </a:lvl1pPr>
            <a:lvl2pPr marL="457200" indent="0" algn="ctr" latinLnBrk="0">
              <a:buNone/>
              <a:defRPr lang="fr-FR" sz="2000"/>
            </a:lvl2pPr>
            <a:lvl3pPr marL="914400" indent="0" algn="ctr" latinLnBrk="0">
              <a:buNone/>
              <a:defRPr lang="fr-FR" sz="1800"/>
            </a:lvl3pPr>
            <a:lvl4pPr marL="1371600" indent="0" algn="ctr" latinLnBrk="0">
              <a:buNone/>
              <a:defRPr lang="fr-FR" sz="1600"/>
            </a:lvl4pPr>
            <a:lvl5pPr marL="1828800" indent="0" algn="ctr" latinLnBrk="0">
              <a:buNone/>
              <a:defRPr lang="fr-FR" sz="1600"/>
            </a:lvl5pPr>
            <a:lvl6pPr marL="2286000" indent="0" algn="ctr" latinLnBrk="0">
              <a:buNone/>
              <a:defRPr lang="fr-FR" sz="1600"/>
            </a:lvl6pPr>
            <a:lvl7pPr marL="2743200" indent="0" algn="ctr" latinLnBrk="0">
              <a:buNone/>
              <a:defRPr lang="fr-FR" sz="1600"/>
            </a:lvl7pPr>
            <a:lvl8pPr marL="3200400" indent="0" algn="ctr" latinLnBrk="0">
              <a:buNone/>
              <a:defRPr lang="fr-FR" sz="1600"/>
            </a:lvl8pPr>
            <a:lvl9pPr marL="3657600" indent="0" algn="ctr" latinLnBrk="0">
              <a:buNone/>
              <a:defRPr lang="fr-FR" sz="1600"/>
            </a:lvl9pPr>
          </a:lstStyle>
          <a:p>
            <a:r>
              <a:rPr lang="fr-FR" dirty="0"/>
              <a:t>Modifiez le style des sous-titres du masque</a:t>
            </a:r>
          </a:p>
        </p:txBody>
      </p:sp>
      <p:sp>
        <p:nvSpPr>
          <p:cNvPr id="4" name="Espace réservé de la date 3"/>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pic>
        <p:nvPicPr>
          <p:cNvPr id="11" name="Imag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anchor="b"/>
          <a:lstStyle>
            <a:lvl1pPr latinLnBrk="0">
              <a:defRPr lang="fr-FR" sz="3200"/>
            </a:lvl1pPr>
          </a:lstStyle>
          <a:p>
            <a:r>
              <a:rPr lang="fr-FR" dirty="0"/>
              <a:t>Modifiez le style du titre</a:t>
            </a:r>
          </a:p>
        </p:txBody>
      </p:sp>
      <p:sp>
        <p:nvSpPr>
          <p:cNvPr id="3" name="Espace réservé d’image 2"/>
          <p:cNvSpPr>
            <a:spLocks noGrp="1"/>
          </p:cNvSpPr>
          <p:nvPr>
            <p:ph type="pic" idx="1"/>
          </p:nvPr>
        </p:nvSpPr>
        <p:spPr>
          <a:xfrm>
            <a:off x="4654671" y="1600199"/>
            <a:ext cx="6430912" cy="4572001"/>
          </a:xfrm>
        </p:spPr>
        <p:txBody>
          <a:bodyPr tIns="1188720">
            <a:normAutofit/>
          </a:bodyPr>
          <a:lstStyle>
            <a:lvl1pPr marL="0" indent="0" algn="ctr" latinLnBrk="0">
              <a:buNone/>
              <a:defRPr lang="fr-FR" sz="2000"/>
            </a:lvl1pPr>
            <a:lvl2pPr marL="457200" indent="0" latinLnBrk="0">
              <a:buNone/>
              <a:defRPr lang="fr-FR" sz="2800"/>
            </a:lvl2pPr>
            <a:lvl3pPr marL="914400" indent="0" latinLnBrk="0">
              <a:buNone/>
              <a:defRPr lang="fr-FR" sz="2400"/>
            </a:lvl3pPr>
            <a:lvl4pPr marL="1371600" indent="0" latinLnBrk="0">
              <a:buNone/>
              <a:defRPr lang="fr-FR" sz="2000"/>
            </a:lvl4pPr>
            <a:lvl5pPr marL="1828800" indent="0" latinLnBrk="0">
              <a:buNone/>
              <a:defRPr lang="fr-FR" sz="2000"/>
            </a:lvl5pPr>
            <a:lvl6pPr marL="2286000" indent="0" latinLnBrk="0">
              <a:buNone/>
              <a:defRPr lang="fr-FR" sz="2000"/>
            </a:lvl6pPr>
            <a:lvl7pPr marL="2743200" indent="0" latinLnBrk="0">
              <a:buNone/>
              <a:defRPr lang="fr-FR" sz="2000"/>
            </a:lvl7pPr>
            <a:lvl8pPr marL="3200400" indent="0" latinLnBrk="0">
              <a:buNone/>
              <a:defRPr lang="fr-FR" sz="2000"/>
            </a:lvl8pPr>
            <a:lvl9pPr marL="3657600" indent="0" latinLnBrk="0">
              <a:buNone/>
              <a:defRPr lang="fr-FR" sz="2000"/>
            </a:lvl9pPr>
          </a:lstStyle>
          <a:p>
            <a:endParaRPr lang="fr-FR" dirty="0"/>
          </a:p>
        </p:txBody>
      </p:sp>
      <p:sp>
        <p:nvSpPr>
          <p:cNvPr id="4" name="Espace réservé du texte 3"/>
          <p:cNvSpPr>
            <a:spLocks noGrp="1"/>
          </p:cNvSpPr>
          <p:nvPr>
            <p:ph type="body" sz="half" idx="2"/>
          </p:nvPr>
        </p:nvSpPr>
        <p:spPr>
          <a:xfrm>
            <a:off x="1104900" y="1600200"/>
            <a:ext cx="3396996" cy="4572000"/>
          </a:xfrm>
        </p:spPr>
        <p:txBody>
          <a:bodyPr>
            <a:normAutofit/>
          </a:bodyPr>
          <a:lstStyle>
            <a:lvl1pPr marL="0" indent="0" latinLnBrk="0">
              <a:spcBef>
                <a:spcPts val="1200"/>
              </a:spcBef>
              <a:buNone/>
              <a:defRPr lang="fr-FR" sz="1800"/>
            </a:lvl1pPr>
            <a:lvl2pPr marL="457200" indent="0" latinLnBrk="0">
              <a:buNone/>
              <a:defRPr lang="fr-FR" sz="1400"/>
            </a:lvl2pPr>
            <a:lvl3pPr marL="914400" indent="0" latinLnBrk="0">
              <a:buNone/>
              <a:defRPr lang="fr-FR" sz="1200"/>
            </a:lvl3pPr>
            <a:lvl4pPr marL="1371600" indent="0" latinLnBrk="0">
              <a:buNone/>
              <a:defRPr lang="fr-FR" sz="1000"/>
            </a:lvl4pPr>
            <a:lvl5pPr marL="1828800" indent="0" latinLnBrk="0">
              <a:buNone/>
              <a:defRPr lang="fr-FR" sz="1000"/>
            </a:lvl5pPr>
            <a:lvl6pPr marL="2286000" indent="0" latinLnBrk="0">
              <a:buNone/>
              <a:defRPr lang="fr-FR" sz="1000"/>
            </a:lvl6pPr>
            <a:lvl7pPr marL="2743200" indent="0" latinLnBrk="0">
              <a:buNone/>
              <a:defRPr lang="fr-FR" sz="1000"/>
            </a:lvl7pPr>
            <a:lvl8pPr marL="3200400" indent="0" latinLnBrk="0">
              <a:buNone/>
              <a:defRPr lang="fr-FR" sz="1000"/>
            </a:lvl8pPr>
            <a:lvl9pPr marL="3657600" indent="0" latinLnBrk="0">
              <a:buNone/>
              <a:defRPr lang="fr-F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texte vertical 2"/>
          <p:cNvSpPr>
            <a:spLocks noGrp="1"/>
          </p:cNvSpPr>
          <p:nvPr>
            <p:ph type="body" orient="vert" idx="1"/>
          </p:nvPr>
        </p:nvSpPr>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372600" y="365125"/>
            <a:ext cx="1714500" cy="5811838"/>
          </a:xfrm>
        </p:spPr>
        <p:txBody>
          <a:bodyPr vert="eaVert"/>
          <a:lstStyle/>
          <a:p>
            <a:r>
              <a:rPr lang="fr-FR" dirty="0"/>
              <a:t>Modifiez le style du titre</a:t>
            </a:r>
          </a:p>
        </p:txBody>
      </p:sp>
      <p:sp>
        <p:nvSpPr>
          <p:cNvPr id="3" name="Espace réservé du texte vertical 2"/>
          <p:cNvSpPr>
            <a:spLocks noGrp="1"/>
          </p:cNvSpPr>
          <p:nvPr>
            <p:ph type="body" orient="vert" idx="1"/>
          </p:nvPr>
        </p:nvSpPr>
        <p:spPr>
          <a:xfrm>
            <a:off x="1104900" y="365125"/>
            <a:ext cx="8098896" cy="5811838"/>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grpSp>
        <p:nvGrpSpPr>
          <p:cNvPr id="7" name="Groupe 6"/>
          <p:cNvGrpSpPr/>
          <p:nvPr/>
        </p:nvGrpSpPr>
        <p:grpSpPr>
          <a:xfrm rot="5400000">
            <a:off x="6514047" y="3228843"/>
            <a:ext cx="5632704" cy="84403"/>
            <a:chOff x="1073150" y="1219201"/>
            <a:chExt cx="10058400" cy="63125"/>
          </a:xfrm>
        </p:grpSpPr>
        <p:cxnSp>
          <p:nvCxnSpPr>
            <p:cNvPr id="8" name="Lien droit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Lien droit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mplacement réservé de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avec image">
    <p:spTree>
      <p:nvGrpSpPr>
        <p:cNvPr id="1" name=""/>
        <p:cNvGrpSpPr/>
        <p:nvPr/>
      </p:nvGrpSpPr>
      <p:grpSpPr>
        <a:xfrm>
          <a:off x="0" y="0"/>
          <a:ext cx="0" cy="0"/>
          <a:chOff x="0" y="0"/>
          <a:chExt cx="0" cy="0"/>
        </a:xfrm>
      </p:grpSpPr>
      <p:grpSp>
        <p:nvGrpSpPr>
          <p:cNvPr id="13" name="Groupe 12"/>
          <p:cNvGrpSpPr/>
          <p:nvPr/>
        </p:nvGrpSpPr>
        <p:grpSpPr>
          <a:xfrm rot="10800000">
            <a:off x="0" y="5645510"/>
            <a:ext cx="12192000" cy="63125"/>
            <a:chOff x="507492" y="1501519"/>
            <a:chExt cx="8129016" cy="63125"/>
          </a:xfrm>
        </p:grpSpPr>
        <p:cxnSp>
          <p:nvCxnSpPr>
            <p:cNvPr id="17" name="Lien droit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Lien droit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e 13"/>
          <p:cNvGrpSpPr/>
          <p:nvPr/>
        </p:nvGrpSpPr>
        <p:grpSpPr>
          <a:xfrm>
            <a:off x="0" y="1143000"/>
            <a:ext cx="12192000" cy="63125"/>
            <a:chOff x="507492" y="1501519"/>
            <a:chExt cx="8129016" cy="63125"/>
          </a:xfrm>
        </p:grpSpPr>
        <p:cxnSp>
          <p:nvCxnSpPr>
            <p:cNvPr id="15" name="Lien droit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Lien droit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1104900" y="2292094"/>
            <a:ext cx="5734050" cy="2219691"/>
          </a:xfrm>
        </p:spPr>
        <p:txBody>
          <a:bodyPr anchor="ctr">
            <a:normAutofit/>
          </a:bodyPr>
          <a:lstStyle>
            <a:lvl1pPr algn="l" latinLnBrk="0">
              <a:defRPr lang="fr-FR" sz="4400" cap="all" baseline="0"/>
            </a:lvl1pPr>
          </a:lstStyle>
          <a:p>
            <a:r>
              <a:rPr lang="fr-FR" dirty="0"/>
              <a:t>Modifiez le style du titre</a:t>
            </a:r>
          </a:p>
        </p:txBody>
      </p:sp>
      <p:sp>
        <p:nvSpPr>
          <p:cNvPr id="3" name="Sous-titre 2"/>
          <p:cNvSpPr>
            <a:spLocks noGrp="1"/>
          </p:cNvSpPr>
          <p:nvPr>
            <p:ph type="subTitle" idx="1"/>
          </p:nvPr>
        </p:nvSpPr>
        <p:spPr>
          <a:xfrm>
            <a:off x="1104900" y="4511784"/>
            <a:ext cx="5734050" cy="955565"/>
          </a:xfrm>
        </p:spPr>
        <p:txBody>
          <a:bodyPr>
            <a:normAutofit/>
          </a:bodyPr>
          <a:lstStyle>
            <a:lvl1pPr marL="0" indent="0" algn="l" latinLnBrk="0">
              <a:spcBef>
                <a:spcPts val="0"/>
              </a:spcBef>
              <a:buNone/>
              <a:defRPr lang="fr-FR" sz="1800"/>
            </a:lvl1pPr>
            <a:lvl2pPr marL="457200" indent="0" algn="ctr" latinLnBrk="0">
              <a:buNone/>
              <a:defRPr lang="fr-FR" sz="2000"/>
            </a:lvl2pPr>
            <a:lvl3pPr marL="914400" indent="0" algn="ctr" latinLnBrk="0">
              <a:buNone/>
              <a:defRPr lang="fr-FR" sz="1800"/>
            </a:lvl3pPr>
            <a:lvl4pPr marL="1371600" indent="0" algn="ctr" latinLnBrk="0">
              <a:buNone/>
              <a:defRPr lang="fr-FR" sz="1600"/>
            </a:lvl4pPr>
            <a:lvl5pPr marL="1828800" indent="0" algn="ctr" latinLnBrk="0">
              <a:buNone/>
              <a:defRPr lang="fr-FR" sz="1600"/>
            </a:lvl5pPr>
            <a:lvl6pPr marL="2286000" indent="0" algn="ctr" latinLnBrk="0">
              <a:buNone/>
              <a:defRPr lang="fr-FR" sz="1600"/>
            </a:lvl6pPr>
            <a:lvl7pPr marL="2743200" indent="0" algn="ctr" latinLnBrk="0">
              <a:buNone/>
              <a:defRPr lang="fr-FR" sz="1600"/>
            </a:lvl7pPr>
            <a:lvl8pPr marL="3200400" indent="0" algn="ctr" latinLnBrk="0">
              <a:buNone/>
              <a:defRPr lang="fr-FR" sz="1600"/>
            </a:lvl8pPr>
            <a:lvl9pPr marL="3657600" indent="0" algn="ctr" latinLnBrk="0">
              <a:buNone/>
              <a:defRPr lang="fr-FR" sz="1600"/>
            </a:lvl9pPr>
          </a:lstStyle>
          <a:p>
            <a:r>
              <a:rPr lang="fr-FR" dirty="0"/>
              <a:t>Modifiez le style des sous-titres du masque</a:t>
            </a:r>
          </a:p>
        </p:txBody>
      </p:sp>
      <p:pic>
        <p:nvPicPr>
          <p:cNvPr id="10" name="Imag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Espace réservé d’image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latinLnBrk="0">
              <a:buNone/>
              <a:defRPr lang="fr-FR"/>
            </a:lvl1pPr>
          </a:lstStyle>
          <a:p>
            <a:endParaRPr lang="fr-FR"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grpSp>
        <p:nvGrpSpPr>
          <p:cNvPr id="8" name="Groupe 7"/>
          <p:cNvGrpSpPr/>
          <p:nvPr/>
        </p:nvGrpSpPr>
        <p:grpSpPr>
          <a:xfrm>
            <a:off x="0" y="2514600"/>
            <a:ext cx="12192000" cy="3194035"/>
            <a:chOff x="647402" y="2514600"/>
            <a:chExt cx="10838688" cy="3194035"/>
          </a:xfrm>
        </p:grpSpPr>
        <p:grpSp>
          <p:nvGrpSpPr>
            <p:cNvPr id="9" name="Groupe 8"/>
            <p:cNvGrpSpPr/>
            <p:nvPr/>
          </p:nvGrpSpPr>
          <p:grpSpPr>
            <a:xfrm>
              <a:off x="647402" y="2514600"/>
              <a:ext cx="10838688" cy="63125"/>
              <a:chOff x="507492" y="1501519"/>
              <a:chExt cx="8129016" cy="63125"/>
            </a:xfrm>
          </p:grpSpPr>
          <p:cxnSp>
            <p:nvCxnSpPr>
              <p:cNvPr id="14" name="Lien droit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Lien droit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rot="10800000">
              <a:off x="647402" y="5645510"/>
              <a:ext cx="10838688" cy="63125"/>
              <a:chOff x="507492" y="1501519"/>
              <a:chExt cx="8129016" cy="63125"/>
            </a:xfrm>
          </p:grpSpPr>
          <p:cxnSp>
            <p:nvCxnSpPr>
              <p:cNvPr id="12" name="Lien droit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Lien droit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re 1"/>
          <p:cNvSpPr>
            <a:spLocks noGrp="1"/>
          </p:cNvSpPr>
          <p:nvPr>
            <p:ph type="title"/>
          </p:nvPr>
        </p:nvSpPr>
        <p:spPr>
          <a:xfrm>
            <a:off x="1104899" y="2971806"/>
            <a:ext cx="10071099" cy="1684150"/>
          </a:xfrm>
        </p:spPr>
        <p:txBody>
          <a:bodyPr anchor="ctr">
            <a:normAutofit/>
          </a:bodyPr>
          <a:lstStyle>
            <a:lvl1pPr latinLnBrk="0">
              <a:defRPr lang="fr-FR" sz="4400" cap="all" baseline="0">
                <a:solidFill>
                  <a:schemeClr val="bg1"/>
                </a:solidFill>
              </a:defRPr>
            </a:lvl1pPr>
          </a:lstStyle>
          <a:p>
            <a:r>
              <a:rPr lang="fr-FR" dirty="0"/>
              <a:t>Modifiez le style du titre</a:t>
            </a:r>
          </a:p>
        </p:txBody>
      </p:sp>
      <p:sp>
        <p:nvSpPr>
          <p:cNvPr id="3" name="Espace réservé du texte 2"/>
          <p:cNvSpPr>
            <a:spLocks noGrp="1"/>
          </p:cNvSpPr>
          <p:nvPr>
            <p:ph type="body" idx="1"/>
          </p:nvPr>
        </p:nvSpPr>
        <p:spPr>
          <a:xfrm>
            <a:off x="1104899" y="4655956"/>
            <a:ext cx="10071099" cy="509750"/>
          </a:xfrm>
        </p:spPr>
        <p:txBody>
          <a:bodyPr>
            <a:normAutofit/>
          </a:bodyPr>
          <a:lstStyle>
            <a:lvl1pPr marL="0" indent="0" latinLnBrk="0">
              <a:spcBef>
                <a:spcPts val="0"/>
              </a:spcBef>
              <a:buNone/>
              <a:defRPr lang="fr-FR" sz="1600">
                <a:solidFill>
                  <a:schemeClr val="bg1"/>
                </a:solidFill>
              </a:defRPr>
            </a:lvl1pPr>
            <a:lvl2pPr marL="457200" indent="0" latinLnBrk="0">
              <a:buNone/>
              <a:defRPr lang="fr-FR" sz="2000">
                <a:solidFill>
                  <a:schemeClr val="tx1">
                    <a:tint val="75000"/>
                  </a:schemeClr>
                </a:solidFill>
              </a:defRPr>
            </a:lvl2pPr>
            <a:lvl3pPr marL="914400" indent="0" latinLnBrk="0">
              <a:buNone/>
              <a:defRPr lang="fr-FR" sz="1800">
                <a:solidFill>
                  <a:schemeClr val="tx1">
                    <a:tint val="75000"/>
                  </a:schemeClr>
                </a:solidFill>
              </a:defRPr>
            </a:lvl3pPr>
            <a:lvl4pPr marL="1371600" indent="0" latinLnBrk="0">
              <a:buNone/>
              <a:defRPr lang="fr-FR" sz="1600">
                <a:solidFill>
                  <a:schemeClr val="tx1">
                    <a:tint val="75000"/>
                  </a:schemeClr>
                </a:solidFill>
              </a:defRPr>
            </a:lvl4pPr>
            <a:lvl5pPr marL="1828800" indent="0" latinLnBrk="0">
              <a:buNone/>
              <a:defRPr lang="fr-FR" sz="1600">
                <a:solidFill>
                  <a:schemeClr val="tx1">
                    <a:tint val="75000"/>
                  </a:schemeClr>
                </a:solidFill>
              </a:defRPr>
            </a:lvl5pPr>
            <a:lvl6pPr marL="2286000" indent="0" latinLnBrk="0">
              <a:buNone/>
              <a:defRPr lang="fr-FR" sz="1600">
                <a:solidFill>
                  <a:schemeClr val="tx1">
                    <a:tint val="75000"/>
                  </a:schemeClr>
                </a:solidFill>
              </a:defRPr>
            </a:lvl6pPr>
            <a:lvl7pPr marL="2743200" indent="0" latinLnBrk="0">
              <a:buNone/>
              <a:defRPr lang="fr-FR" sz="1600">
                <a:solidFill>
                  <a:schemeClr val="tx1">
                    <a:tint val="75000"/>
                  </a:schemeClr>
                </a:solidFill>
              </a:defRPr>
            </a:lvl7pPr>
            <a:lvl8pPr marL="3200400" indent="0" latinLnBrk="0">
              <a:buNone/>
              <a:defRPr lang="fr-FR" sz="1600">
                <a:solidFill>
                  <a:schemeClr val="tx1">
                    <a:tint val="75000"/>
                  </a:schemeClr>
                </a:solidFill>
              </a:defRPr>
            </a:lvl8pPr>
            <a:lvl9pPr marL="3657600" indent="0" latinLnBrk="0">
              <a:buNone/>
              <a:defRPr lang="fr-FR" sz="16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pic>
        <p:nvPicPr>
          <p:cNvPr id="7" name="Image 6"/>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mplacement réservé de contenu 2"/>
          <p:cNvSpPr>
            <a:spLocks noGrp="1"/>
          </p:cNvSpPr>
          <p:nvPr>
            <p:ph sz="half" idx="1"/>
          </p:nvPr>
        </p:nvSpPr>
        <p:spPr>
          <a:xfrm>
            <a:off x="1104900" y="1600200"/>
            <a:ext cx="4914900" cy="4571999"/>
          </a:xfrm>
        </p:spPr>
        <p:txBody>
          <a:bodyPr/>
          <a:lstStyle>
            <a:lvl5pPr latinLnBrk="0">
              <a:defRPr lang="fr-FR"/>
            </a:lvl5pPr>
            <a:lvl6pPr latinLnBrk="0">
              <a:defRPr lang="fr-FR"/>
            </a:lvl6pPr>
            <a:lvl7pPr latinLnBrk="0">
              <a:defRPr lang="fr-FR"/>
            </a:lvl7pPr>
            <a:lvl8pPr latinLnBrk="0">
              <a:defRPr lang="fr-FR"/>
            </a:lvl8pPr>
            <a:lvl9pPr latinLnBrk="0">
              <a:defRPr lang="fr-FR"/>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mplacement réservé de contenu 3"/>
          <p:cNvSpPr>
            <a:spLocks noGrp="1"/>
          </p:cNvSpPr>
          <p:nvPr>
            <p:ph sz="half" idx="2"/>
          </p:nvPr>
        </p:nvSpPr>
        <p:spPr>
          <a:xfrm>
            <a:off x="6172200" y="1600200"/>
            <a:ext cx="4914900" cy="4571999"/>
          </a:xfrm>
        </p:spPr>
        <p:txBody>
          <a:bodyPr/>
          <a:lstStyle>
            <a:lvl5pPr latinLnBrk="0">
              <a:defRPr lang="fr-FR"/>
            </a:lvl5pPr>
            <a:lvl6pPr latinLnBrk="0">
              <a:defRPr lang="fr-FR"/>
            </a:lvl6pPr>
            <a:lvl7pPr latinLnBrk="0">
              <a:defRPr lang="fr-FR"/>
            </a:lvl7pPr>
            <a:lvl8pPr latinLnBrk="0">
              <a:defRPr lang="fr-FR"/>
            </a:lvl8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texte 2"/>
          <p:cNvSpPr>
            <a:spLocks noGrp="1"/>
          </p:cNvSpPr>
          <p:nvPr>
            <p:ph type="body" idx="1"/>
          </p:nvPr>
        </p:nvSpPr>
        <p:spPr>
          <a:xfrm>
            <a:off x="1104900" y="1600200"/>
            <a:ext cx="4919472" cy="823912"/>
          </a:xfrm>
        </p:spPr>
        <p:txBody>
          <a:bodyPr anchor="b"/>
          <a:lstStyle>
            <a:lvl1pPr marL="0" indent="0" latinLnBrk="0">
              <a:spcBef>
                <a:spcPts val="0"/>
              </a:spcBef>
              <a:buNone/>
              <a:defRPr lang="fr-FR" sz="2400" b="1"/>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4" name="Emplacement réservé de contenu 3"/>
          <p:cNvSpPr>
            <a:spLocks noGrp="1"/>
          </p:cNvSpPr>
          <p:nvPr>
            <p:ph sz="half" idx="2"/>
          </p:nvPr>
        </p:nvSpPr>
        <p:spPr>
          <a:xfrm>
            <a:off x="1104900" y="2424112"/>
            <a:ext cx="4919472" cy="37480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66110" y="1600200"/>
            <a:ext cx="4919472" cy="823912"/>
          </a:xfrm>
        </p:spPr>
        <p:txBody>
          <a:bodyPr anchor="b"/>
          <a:lstStyle>
            <a:lvl1pPr marL="0" indent="0" latinLnBrk="0">
              <a:spcBef>
                <a:spcPts val="0"/>
              </a:spcBef>
              <a:buNone/>
              <a:defRPr lang="fr-FR" sz="2400" b="1"/>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6" name="Emplacement réservé de contenu 5"/>
          <p:cNvSpPr>
            <a:spLocks noGrp="1"/>
          </p:cNvSpPr>
          <p:nvPr>
            <p:ph sz="quarter" idx="4"/>
          </p:nvPr>
        </p:nvSpPr>
        <p:spPr>
          <a:xfrm>
            <a:off x="6166110" y="2424112"/>
            <a:ext cx="4919472" cy="37480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anchor="b"/>
          <a:lstStyle>
            <a:lvl1pPr latinLnBrk="0">
              <a:defRPr lang="fr-FR" sz="3200"/>
            </a:lvl1pPr>
          </a:lstStyle>
          <a:p>
            <a:r>
              <a:rPr lang="fr-FR" dirty="0"/>
              <a:t>Modifiez le style du titre</a:t>
            </a:r>
          </a:p>
        </p:txBody>
      </p:sp>
      <p:sp>
        <p:nvSpPr>
          <p:cNvPr id="3" name="Emplacement réservé de contenu 2"/>
          <p:cNvSpPr>
            <a:spLocks noGrp="1"/>
          </p:cNvSpPr>
          <p:nvPr>
            <p:ph idx="1"/>
          </p:nvPr>
        </p:nvSpPr>
        <p:spPr>
          <a:xfrm>
            <a:off x="5641848" y="1600199"/>
            <a:ext cx="5445252" cy="4572001"/>
          </a:xfrm>
        </p:spPr>
        <p:txBody>
          <a:bodyPr>
            <a:normAutofit/>
          </a:bodyPr>
          <a:lstStyle>
            <a:lvl1pPr latinLnBrk="0">
              <a:defRPr lang="fr-FR" sz="2000"/>
            </a:lvl1pPr>
            <a:lvl2pPr latinLnBrk="0">
              <a:defRPr lang="fr-FR" sz="1600"/>
            </a:lvl2pPr>
            <a:lvl3pPr latinLnBrk="0">
              <a:defRPr lang="fr-FR" sz="1600"/>
            </a:lvl3pPr>
            <a:lvl4pPr latinLnBrk="0">
              <a:defRPr lang="fr-FR" sz="1400"/>
            </a:lvl4pPr>
            <a:lvl5pPr latinLnBrk="0">
              <a:defRPr lang="fr-FR" sz="1400"/>
            </a:lvl5pPr>
            <a:lvl6pPr latinLnBrk="0">
              <a:defRPr lang="fr-FR" sz="1400"/>
            </a:lvl6pPr>
            <a:lvl7pPr latinLnBrk="0">
              <a:defRPr lang="fr-FR" sz="1400"/>
            </a:lvl7pPr>
            <a:lvl8pPr latinLnBrk="0">
              <a:defRPr lang="fr-FR" sz="1400"/>
            </a:lvl8pPr>
            <a:lvl9pPr latinLnBrk="0">
              <a:defRPr lang="fr-FR" sz="14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1104900" y="1600200"/>
            <a:ext cx="4384548" cy="4572000"/>
          </a:xfrm>
        </p:spPr>
        <p:txBody>
          <a:bodyPr>
            <a:normAutofit/>
          </a:bodyPr>
          <a:lstStyle>
            <a:lvl1pPr marL="0" indent="0" latinLnBrk="0">
              <a:spcBef>
                <a:spcPts val="1200"/>
              </a:spcBef>
              <a:buNone/>
              <a:defRPr lang="fr-FR" sz="1800"/>
            </a:lvl1pPr>
            <a:lvl2pPr marL="457200" indent="0" latinLnBrk="0">
              <a:buNone/>
              <a:defRPr lang="fr-FR" sz="1400"/>
            </a:lvl2pPr>
            <a:lvl3pPr marL="914400" indent="0" latinLnBrk="0">
              <a:buNone/>
              <a:defRPr lang="fr-FR" sz="1200"/>
            </a:lvl3pPr>
            <a:lvl4pPr marL="1371600" indent="0" latinLnBrk="0">
              <a:buNone/>
              <a:defRPr lang="fr-FR" sz="1000"/>
            </a:lvl4pPr>
            <a:lvl5pPr marL="1828800" indent="0" latinLnBrk="0">
              <a:buNone/>
              <a:defRPr lang="fr-FR" sz="1000"/>
            </a:lvl5pPr>
            <a:lvl6pPr marL="2286000" indent="0" latinLnBrk="0">
              <a:buNone/>
              <a:defRPr lang="fr-FR" sz="1000"/>
            </a:lvl6pPr>
            <a:lvl7pPr marL="2743200" indent="0" latinLnBrk="0">
              <a:buNone/>
              <a:defRPr lang="fr-FR" sz="1000"/>
            </a:lvl7pPr>
            <a:lvl8pPr marL="3200400" indent="0" latinLnBrk="0">
              <a:buNone/>
              <a:defRPr lang="fr-FR" sz="1000"/>
            </a:lvl8pPr>
            <a:lvl9pPr marL="3657600" indent="0" latinLnBrk="0">
              <a:buNone/>
              <a:defRPr lang="fr-F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402B9795-92DC-40DC-A1CA-9A4B349D7824}" type="datetimeFigureOut">
              <a:rPr lang="fr-FR" smtClean="0"/>
              <a:t>02/10/2017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fr-FR" dirty="0"/>
              <a:t>Modifiez le style du titre</a:t>
            </a:r>
          </a:p>
        </p:txBody>
      </p:sp>
      <p:sp>
        <p:nvSpPr>
          <p:cNvPr id="3" name="Espace réservé du texte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6"/>
            <a:r>
              <a:rPr lang="fr-FR" dirty="0"/>
              <a:t>Septième niveau</a:t>
            </a:r>
          </a:p>
          <a:p>
            <a:pPr lvl="7"/>
            <a:r>
              <a:rPr lang="fr-FR" dirty="0"/>
              <a:t>Huitième niveau</a:t>
            </a:r>
          </a:p>
          <a:p>
            <a:pPr lvl="8"/>
            <a:r>
              <a:rPr lang="fr-FR" dirty="0"/>
              <a:t>Neuvième niveau</a:t>
            </a:r>
          </a:p>
        </p:txBody>
      </p:sp>
      <p:sp>
        <p:nvSpPr>
          <p:cNvPr id="4" name="Espace réservé de la date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latinLnBrk="0">
              <a:defRPr lang="fr-FR" sz="1200">
                <a:solidFill>
                  <a:schemeClr val="tx1">
                    <a:lumMod val="60000"/>
                    <a:lumOff val="40000"/>
                  </a:schemeClr>
                </a:solidFill>
              </a:defRPr>
            </a:lvl1pPr>
          </a:lstStyle>
          <a:p>
            <a:fld id="{402B9795-92DC-40DC-A1CA-9A4B349D7824}" type="datetimeFigureOut">
              <a:rPr lang="fr-FR" smtClean="0"/>
              <a:pPr/>
              <a:t>02/10/2017</a:t>
            </a:fld>
            <a:endParaRPr lang="fr-FR" dirty="0"/>
          </a:p>
        </p:txBody>
      </p:sp>
      <p:sp>
        <p:nvSpPr>
          <p:cNvPr id="5" name="Espace réservé du pied de page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latinLnBrk="0">
              <a:defRPr lang="fr-FR" sz="1200">
                <a:solidFill>
                  <a:schemeClr val="tx1">
                    <a:lumMod val="60000"/>
                    <a:lumOff val="40000"/>
                  </a:schemeClr>
                </a:solidFill>
              </a:defRPr>
            </a:lvl1pPr>
          </a:lstStyle>
          <a:p>
            <a:endParaRPr lang="fr-FR" dirty="0"/>
          </a:p>
        </p:txBody>
      </p:sp>
      <p:sp>
        <p:nvSpPr>
          <p:cNvPr id="6" name="Espace réservé du numéro de diapositive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latinLnBrk="0">
              <a:defRPr lang="fr-FR" sz="1200">
                <a:solidFill>
                  <a:schemeClr val="tx1">
                    <a:lumMod val="60000"/>
                    <a:lumOff val="40000"/>
                  </a:schemeClr>
                </a:solidFill>
              </a:defRPr>
            </a:lvl1pPr>
          </a:lstStyle>
          <a:p>
            <a:fld id="{0FF54DE5-C571-48E8-A5BC-B369434E2F44}" type="slidenum">
              <a:rPr lang="fr-FR" smtClean="0"/>
              <a:pPr/>
              <a:t>‹N°›</a:t>
            </a:fld>
            <a:endParaRPr lang="fr-FR" dirty="0"/>
          </a:p>
        </p:txBody>
      </p:sp>
      <p:grpSp>
        <p:nvGrpSpPr>
          <p:cNvPr id="15" name="Groupe 14"/>
          <p:cNvGrpSpPr/>
          <p:nvPr/>
        </p:nvGrpSpPr>
        <p:grpSpPr>
          <a:xfrm>
            <a:off x="1103376" y="1219201"/>
            <a:ext cx="9985248" cy="84403"/>
            <a:chOff x="1073150" y="1219201"/>
            <a:chExt cx="10058400" cy="63125"/>
          </a:xfrm>
        </p:grpSpPr>
        <p:cxnSp>
          <p:nvCxnSpPr>
            <p:cNvPr id="13" name="Lien droit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Lien droit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fr-F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lang="fr-F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lang="fr-F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xml"/><Relationship Id="rId7" Type="http://schemas.openxmlformats.org/officeDocument/2006/relationships/tags" Target="../tags/tag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png"/><Relationship Id="rId5" Type="http://schemas.microsoft.com/office/2007/relationships/media" Target="../media/media1.m4a"/><Relationship Id="rId10" Type="http://schemas.openxmlformats.org/officeDocument/2006/relationships/image" Target="../media/image3.jp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83.xml"/><Relationship Id="rId7"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tags" Target="../tags/tag84.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media" Target="../media/media11.m4a"/><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12.png"/><Relationship Id="rId5" Type="http://schemas.openxmlformats.org/officeDocument/2006/relationships/tags" Target="../tags/tag89.xml"/><Relationship Id="rId10" Type="http://schemas.openxmlformats.org/officeDocument/2006/relationships/slideLayout" Target="../slideLayouts/slideLayout2.xml"/><Relationship Id="rId4" Type="http://schemas.openxmlformats.org/officeDocument/2006/relationships/tags" Target="../tags/tag88.xml"/><Relationship Id="rId9"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m4a"/><Relationship Id="rId7" Type="http://schemas.openxmlformats.org/officeDocument/2006/relationships/notesSlide" Target="../notesSlides/notesSlide5.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2.xml"/><Relationship Id="rId5" Type="http://schemas.openxmlformats.org/officeDocument/2006/relationships/tags" Target="../tags/tag94.xml"/><Relationship Id="rId4" Type="http://schemas.openxmlformats.org/officeDocument/2006/relationships/audio" Target="../media/media12.m4a"/><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3.m4a"/><Relationship Id="rId7" Type="http://schemas.openxmlformats.org/officeDocument/2006/relationships/notesSlide" Target="../notesSlides/notesSlide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2.xml"/><Relationship Id="rId5" Type="http://schemas.openxmlformats.org/officeDocument/2006/relationships/tags" Target="../tags/tag97.xml"/><Relationship Id="rId10" Type="http://schemas.openxmlformats.org/officeDocument/2006/relationships/image" Target="../media/image15.png"/><Relationship Id="rId4" Type="http://schemas.openxmlformats.org/officeDocument/2006/relationships/audio" Target="../media/media13.m4a"/><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9.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3" Type="http://schemas.openxmlformats.org/officeDocument/2006/relationships/tags" Target="../tags/tag8.xml"/><Relationship Id="rId7" Type="http://schemas.microsoft.com/office/2007/relationships/media" Target="../media/media2.m4a"/><Relationship Id="rId12"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diagramColors" Target="../diagrams/colors1.xml"/><Relationship Id="rId3" Type="http://schemas.openxmlformats.org/officeDocument/2006/relationships/tags" Target="../tags/tag15.xml"/><Relationship Id="rId7" Type="http://schemas.openxmlformats.org/officeDocument/2006/relationships/tags" Target="../tags/tag17.xml"/><Relationship Id="rId12" Type="http://schemas.openxmlformats.org/officeDocument/2006/relationships/diagramQuickStyle" Target="../diagrams/quickStyle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media3.m4a"/><Relationship Id="rId11" Type="http://schemas.openxmlformats.org/officeDocument/2006/relationships/diagramLayout" Target="../diagrams/layout1.xml"/><Relationship Id="rId5" Type="http://schemas.microsoft.com/office/2007/relationships/media" Target="../media/media3.m4a"/><Relationship Id="rId15" Type="http://schemas.openxmlformats.org/officeDocument/2006/relationships/image" Target="../media/image4.png"/><Relationship Id="rId10" Type="http://schemas.openxmlformats.org/officeDocument/2006/relationships/diagramData" Target="../diagrams/data1.xml"/><Relationship Id="rId4" Type="http://schemas.openxmlformats.org/officeDocument/2006/relationships/tags" Target="../tags/tag16.xml"/><Relationship Id="rId9" Type="http://schemas.openxmlformats.org/officeDocument/2006/relationships/notesSlide" Target="../notesSlides/notesSlide2.xml"/><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0.xml"/><Relationship Id="rId7" Type="http://schemas.openxmlformats.org/officeDocument/2006/relationships/tags" Target="../tags/tag2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4.png"/><Relationship Id="rId4" Type="http://schemas.openxmlformats.org/officeDocument/2006/relationships/tags" Target="../tags/tag21.xml"/><Relationship Id="rId9"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5.m4a"/><Relationship Id="rId3" Type="http://schemas.openxmlformats.org/officeDocument/2006/relationships/tags" Target="../tags/tag25.xml"/><Relationship Id="rId7" Type="http://schemas.microsoft.com/office/2007/relationships/media" Target="../media/media5.m4a"/><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png"/><Relationship Id="rId5" Type="http://schemas.openxmlformats.org/officeDocument/2006/relationships/tags" Target="../tags/tag27.xml"/><Relationship Id="rId10" Type="http://schemas.openxmlformats.org/officeDocument/2006/relationships/image" Target="../media/image6.png"/><Relationship Id="rId4" Type="http://schemas.openxmlformats.org/officeDocument/2006/relationships/tags" Target="../tags/tag26.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slideLayout" Target="../slideLayouts/slideLayout2.xml"/><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1.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29" Type="http://schemas.openxmlformats.org/officeDocument/2006/relationships/image" Target="../media/image4.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audio" Target="../media/media6.m4a"/><Relationship Id="rId5" Type="http://schemas.openxmlformats.org/officeDocument/2006/relationships/tags" Target="../tags/tag33.xml"/><Relationship Id="rId15" Type="http://schemas.openxmlformats.org/officeDocument/2006/relationships/tags" Target="../tags/tag43.xml"/><Relationship Id="rId23" Type="http://schemas.microsoft.com/office/2007/relationships/media" Target="../media/media6.m4a"/><Relationship Id="rId28" Type="http://schemas.openxmlformats.org/officeDocument/2006/relationships/image" Target="../media/image7.png"/><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microsoft.com/office/2007/relationships/media" Target="../media/media7.m4a"/><Relationship Id="rId3" Type="http://schemas.openxmlformats.org/officeDocument/2006/relationships/tags" Target="../tags/tag54.xml"/><Relationship Id="rId21" Type="http://schemas.openxmlformats.org/officeDocument/2006/relationships/slideLayout" Target="../slideLayouts/slideLayout2.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 Type="http://schemas.openxmlformats.org/officeDocument/2006/relationships/tags" Target="../tags/tag53.xml"/><Relationship Id="rId16" Type="http://schemas.openxmlformats.org/officeDocument/2006/relationships/tags" Target="../tags/tag67.xml"/><Relationship Id="rId20" Type="http://schemas.openxmlformats.org/officeDocument/2006/relationships/tags" Target="../tags/tag69.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image" Target="../media/image4.png"/><Relationship Id="rId10" Type="http://schemas.openxmlformats.org/officeDocument/2006/relationships/tags" Target="../tags/tag61.xml"/><Relationship Id="rId19" Type="http://schemas.openxmlformats.org/officeDocument/2006/relationships/audio" Target="../media/media7.m4a"/><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2.xml"/><Relationship Id="rId7" Type="http://schemas.openxmlformats.org/officeDocument/2006/relationships/audio" Target="../media/media8.m4a"/><Relationship Id="rId2" Type="http://schemas.openxmlformats.org/officeDocument/2006/relationships/tags" Target="../tags/tag71.xml"/><Relationship Id="rId1" Type="http://schemas.openxmlformats.org/officeDocument/2006/relationships/tags" Target="../tags/tag70.xml"/><Relationship Id="rId6" Type="http://schemas.microsoft.com/office/2007/relationships/media" Target="../media/media8.m4a"/><Relationship Id="rId11" Type="http://schemas.openxmlformats.org/officeDocument/2006/relationships/image" Target="../media/image4.png"/><Relationship Id="rId5" Type="http://schemas.openxmlformats.org/officeDocument/2006/relationships/tags" Target="../tags/tag74.xml"/><Relationship Id="rId10" Type="http://schemas.openxmlformats.org/officeDocument/2006/relationships/image" Target="../media/image9.png"/><Relationship Id="rId4" Type="http://schemas.openxmlformats.org/officeDocument/2006/relationships/tags" Target="../tags/tag73.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8.xml"/><Relationship Id="rId7" Type="http://schemas.openxmlformats.org/officeDocument/2006/relationships/audio" Target="../media/media9.m4a"/><Relationship Id="rId2" Type="http://schemas.openxmlformats.org/officeDocument/2006/relationships/tags" Target="../tags/tag77.xml"/><Relationship Id="rId1" Type="http://schemas.openxmlformats.org/officeDocument/2006/relationships/tags" Target="../tags/tag76.xml"/><Relationship Id="rId6" Type="http://schemas.microsoft.com/office/2007/relationships/media" Target="../media/media9.m4a"/><Relationship Id="rId5" Type="http://schemas.openxmlformats.org/officeDocument/2006/relationships/tags" Target="../tags/tag80.xml"/><Relationship Id="rId10" Type="http://schemas.openxmlformats.org/officeDocument/2006/relationships/image" Target="../media/image4.png"/><Relationship Id="rId4" Type="http://schemas.openxmlformats.org/officeDocument/2006/relationships/tags" Target="../tags/tag7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custDataLst>
              <p:tags r:id="rId2"/>
            </p:custDataLst>
          </p:nvPr>
        </p:nvSpPr>
        <p:spPr>
          <a:xfrm>
            <a:off x="1104900" y="2292094"/>
            <a:ext cx="5734050" cy="2219691"/>
          </a:xfrm>
        </p:spPr>
        <p:txBody>
          <a:bodyPr anchor="ctr"/>
          <a:lstStyle/>
          <a:p>
            <a:r>
              <a:rPr lang="fr-FR" dirty="0"/>
              <a:t>Antidote</a:t>
            </a:r>
            <a:r>
              <a:rPr lang="fr-FR" dirty="0">
                <a:latin typeface="+mn-lt"/>
              </a:rPr>
              <a:t> 9</a:t>
            </a:r>
            <a:br>
              <a:rPr lang="fr-FR" dirty="0">
                <a:latin typeface="+mn-lt"/>
              </a:rPr>
            </a:br>
            <a:r>
              <a:rPr lang="fr-FR" sz="2000" cap="small" dirty="0"/>
              <a:t>Présentation</a:t>
            </a:r>
          </a:p>
        </p:txBody>
      </p:sp>
      <p:sp>
        <p:nvSpPr>
          <p:cNvPr id="7" name="Sous-titre 6"/>
          <p:cNvSpPr>
            <a:spLocks noGrp="1"/>
          </p:cNvSpPr>
          <p:nvPr>
            <p:ph type="subTitle" idx="1"/>
            <p:custDataLst>
              <p:tags r:id="rId3"/>
            </p:custDataLst>
          </p:nvPr>
        </p:nvSpPr>
        <p:spPr/>
        <p:txBody>
          <a:bodyPr/>
          <a:lstStyle/>
          <a:p>
            <a:r>
              <a:rPr lang="fr-FR" dirty="0">
                <a:latin typeface="+mj-lt"/>
              </a:rPr>
              <a:t>Présentation du logiciel par </a:t>
            </a:r>
          </a:p>
          <a:p>
            <a:r>
              <a:rPr lang="fr-FR" dirty="0">
                <a:latin typeface="+mj-lt"/>
              </a:rPr>
              <a:t>Chantal </a:t>
            </a:r>
            <a:r>
              <a:rPr lang="fr-FR" dirty="0" err="1">
                <a:latin typeface="+mj-lt"/>
              </a:rPr>
              <a:t>LeBel</a:t>
            </a:r>
            <a:r>
              <a:rPr lang="fr-FR" dirty="0">
                <a:latin typeface="+mj-lt"/>
              </a:rPr>
              <a:t>, Cégep Limoilou</a:t>
            </a:r>
          </a:p>
        </p:txBody>
      </p:sp>
      <p:pic>
        <p:nvPicPr>
          <p:cNvPr id="12" name="Espace réservé pour une image  11"/>
          <p:cNvPicPr>
            <a:picLocks noGrp="1" noChangeAspect="1"/>
          </p:cNvPicPr>
          <p:nvPr>
            <p:ph type="pic" sz="quarter" idx="13"/>
            <p:custDataLst>
              <p:tags r:id="rId4"/>
            </p:custDataLst>
          </p:nvPr>
        </p:nvPicPr>
        <p:blipFill>
          <a:blip r:embed="rId10">
            <a:extLst>
              <a:ext uri="{28A0092B-C50C-407E-A947-70E740481C1C}">
                <a14:useLocalDpi xmlns:a14="http://schemas.microsoft.com/office/drawing/2010/main" val="0"/>
              </a:ext>
            </a:extLst>
          </a:blip>
          <a:srcRect l="1512" r="1512"/>
          <a:stretch>
            <a:fillRect/>
          </a:stretch>
        </p:blipFill>
        <p:spPr>
          <a:xfrm>
            <a:off x="5707207" y="1338696"/>
            <a:ext cx="6389498" cy="3898322"/>
          </a:xfrm>
        </p:spPr>
      </p:pic>
      <p:pic>
        <p:nvPicPr>
          <p:cNvPr id="2" name="Audio 1">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slow" p14:dur="3400" advTm="8607">
        <p14:reveal/>
      </p:transition>
    </mc:Choice>
    <mc:Fallback xmlns="">
      <p:transition spd="slow" advTm="8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réglages</a:t>
            </a:r>
            <a:br>
              <a:rPr lang="fr-CA" dirty="0"/>
            </a:br>
            <a:endParaRPr lang="fr-CA" dirty="0"/>
          </a:p>
        </p:txBody>
      </p:sp>
      <p:sp>
        <p:nvSpPr>
          <p:cNvPr id="3" name="Espace réservé du contenu 2"/>
          <p:cNvSpPr>
            <a:spLocks noGrp="1"/>
          </p:cNvSpPr>
          <p:nvPr>
            <p:ph idx="1"/>
            <p:custDataLst>
              <p:tags r:id="rId3"/>
            </p:custDataLst>
          </p:nvPr>
        </p:nvSpPr>
        <p:spPr>
          <a:xfrm>
            <a:off x="808686" y="1484290"/>
            <a:ext cx="9982200" cy="4572000"/>
          </a:xfrm>
        </p:spPr>
        <p:txBody>
          <a:bodyPr/>
          <a:lstStyle/>
          <a:p>
            <a:pPr marL="0" indent="0">
              <a:lnSpc>
                <a:spcPct val="150000"/>
              </a:lnSpc>
              <a:buNone/>
            </a:pPr>
            <a:r>
              <a:rPr lang="fr-CA" dirty="0">
                <a:solidFill>
                  <a:schemeClr val="tx2"/>
                </a:solidFill>
                <a:latin typeface="Arial" panose="020B0604020202020204" pitchFamily="34" charset="0"/>
                <a:cs typeface="Arial" panose="020B0604020202020204" pitchFamily="34" charset="0"/>
              </a:rPr>
              <a:t>Pour effectuer les réglages dans Antidote 9, il faut tout d’abord ouvrir le correcteur et deux choix seront offerts :</a:t>
            </a:r>
          </a:p>
          <a:p>
            <a:pPr marL="0" indent="0">
              <a:buNone/>
            </a:pPr>
            <a:endParaRPr lang="fr-CA" dirty="0">
              <a:solidFill>
                <a:schemeClr val="tx2"/>
              </a:solidFill>
              <a:latin typeface="Arial" panose="020B0604020202020204" pitchFamily="34" charset="0"/>
              <a:cs typeface="Arial" panose="020B0604020202020204" pitchFamily="34" charset="0"/>
            </a:endParaRPr>
          </a:p>
          <a:p>
            <a:pPr marL="457200" lvl="1" indent="0">
              <a:buNone/>
            </a:pPr>
            <a:r>
              <a:rPr lang="fr-CA" dirty="0">
                <a:solidFill>
                  <a:schemeClr val="tx2"/>
                </a:solidFill>
                <a:latin typeface="Arial" panose="020B0604020202020204" pitchFamily="34" charset="0"/>
                <a:cs typeface="Arial" panose="020B0604020202020204" pitchFamily="34" charset="0"/>
              </a:rPr>
              <a:t>1) </a:t>
            </a:r>
            <a:r>
              <a:rPr lang="fr-CA" sz="1800" dirty="0">
                <a:solidFill>
                  <a:schemeClr val="tx2"/>
                </a:solidFill>
                <a:latin typeface="Arial" panose="020B0604020202020204" pitchFamily="34" charset="0"/>
                <a:cs typeface="Arial" panose="020B0604020202020204" pitchFamily="34" charset="0"/>
              </a:rPr>
              <a:t>À l’extrême droite, cliquer sur l’icône de la clé à molette</a:t>
            </a:r>
          </a:p>
          <a:p>
            <a:pPr marL="2286000" lvl="5" indent="0">
              <a:buNone/>
            </a:pPr>
            <a:endParaRPr lang="fr-CA" sz="1800" dirty="0">
              <a:solidFill>
                <a:schemeClr val="tx2"/>
              </a:solidFill>
              <a:latin typeface="Arial" panose="020B0604020202020204" pitchFamily="34" charset="0"/>
              <a:cs typeface="Arial" panose="020B0604020202020204" pitchFamily="34" charset="0"/>
            </a:endParaRPr>
          </a:p>
          <a:p>
            <a:pPr marL="457200" lvl="1" indent="0">
              <a:buNone/>
            </a:pPr>
            <a:r>
              <a:rPr lang="fr-CA" sz="1800" dirty="0">
                <a:solidFill>
                  <a:schemeClr val="tx2"/>
                </a:solidFill>
                <a:latin typeface="Arial" panose="020B0604020202020204" pitchFamily="34" charset="0"/>
                <a:cs typeface="Arial" panose="020B0604020202020204" pitchFamily="34" charset="0"/>
              </a:rPr>
              <a:t>2) À gauche sous l’onglet OUTILS, cliquer sur </a:t>
            </a:r>
            <a:r>
              <a:rPr lang="fr-CA" sz="1800" b="1" dirty="0">
                <a:solidFill>
                  <a:schemeClr val="tx2"/>
                </a:solidFill>
                <a:latin typeface="Arial" panose="020B0604020202020204" pitchFamily="34" charset="0"/>
                <a:cs typeface="Arial" panose="020B0604020202020204" pitchFamily="34" charset="0"/>
              </a:rPr>
              <a:t>Option</a:t>
            </a:r>
            <a:r>
              <a:rPr lang="fr-CA" sz="1800" dirty="0">
                <a:solidFill>
                  <a:schemeClr val="tx2"/>
                </a:solidFill>
                <a:latin typeface="Arial" panose="020B0604020202020204" pitchFamily="34" charset="0"/>
                <a:cs typeface="Arial" panose="020B0604020202020204" pitchFamily="34" charset="0"/>
              </a:rPr>
              <a:t>	</a:t>
            </a:r>
            <a:r>
              <a:rPr lang="fr-CA" dirty="0">
                <a:solidFill>
                  <a:schemeClr val="tx2"/>
                </a:solidFill>
                <a:latin typeface="Arial" panose="020B0604020202020204" pitchFamily="34" charset="0"/>
                <a:cs typeface="Arial" panose="020B0604020202020204" pitchFamily="34" charset="0"/>
              </a:rPr>
              <a:t>	</a:t>
            </a:r>
          </a:p>
          <a:p>
            <a:pPr marL="0" indent="0">
              <a:buNone/>
            </a:pPr>
            <a:endParaRPr lang="fr-CA" dirty="0">
              <a:solidFill>
                <a:schemeClr val="tx2"/>
              </a:solidFill>
              <a:latin typeface="Arial" panose="020B0604020202020204" pitchFamily="34" charset="0"/>
              <a:cs typeface="Arial" panose="020B0604020202020204" pitchFamily="34" charset="0"/>
            </a:endParaRPr>
          </a:p>
          <a:p>
            <a:pPr marL="0" indent="0">
              <a:lnSpc>
                <a:spcPct val="150000"/>
              </a:lnSpc>
              <a:spcBef>
                <a:spcPts val="0"/>
              </a:spcBef>
              <a:buNone/>
            </a:pPr>
            <a:r>
              <a:rPr lang="fr-CA" dirty="0">
                <a:solidFill>
                  <a:schemeClr val="tx2"/>
                </a:solidFill>
                <a:latin typeface="Arial" panose="020B0604020202020204" pitchFamily="34" charset="0"/>
                <a:cs typeface="Arial" panose="020B0604020202020204" pitchFamily="34" charset="0"/>
              </a:rPr>
              <a:t>Une fois la section des réglages ouverte, il faut se référer aux pages du document        </a:t>
            </a:r>
            <a:r>
              <a:rPr lang="fr-CA" i="1" dirty="0">
                <a:solidFill>
                  <a:schemeClr val="tx2"/>
                </a:solidFill>
                <a:latin typeface="Arial" panose="020B0604020202020204" pitchFamily="34" charset="0"/>
                <a:cs typeface="Arial" panose="020B0604020202020204" pitchFamily="34" charset="0"/>
              </a:rPr>
              <a:t>Le ¼ : Petit guide d’apprentissage pour Antidote 9</a:t>
            </a:r>
            <a:r>
              <a:rPr lang="fr-CA" dirty="0">
                <a:solidFill>
                  <a:schemeClr val="tx2"/>
                </a:solidFill>
                <a:latin typeface="Arial" panose="020B0604020202020204" pitchFamily="34" charset="0"/>
                <a:cs typeface="Arial" panose="020B0604020202020204" pitchFamily="34" charset="0"/>
              </a:rPr>
              <a:t> ou au diaporama </a:t>
            </a:r>
            <a:r>
              <a:rPr lang="fr-CA" i="1" dirty="0">
                <a:solidFill>
                  <a:schemeClr val="tx2"/>
                </a:solidFill>
                <a:latin typeface="Arial" panose="020B0604020202020204" pitchFamily="34" charset="0"/>
                <a:cs typeface="Arial" panose="020B0604020202020204" pitchFamily="34" charset="0"/>
              </a:rPr>
              <a:t>Les réglages</a:t>
            </a:r>
            <a:r>
              <a:rPr lang="fr-CA" dirty="0">
                <a:solidFill>
                  <a:schemeClr val="tx2"/>
                </a:solidFill>
                <a:latin typeface="Arial" panose="020B0604020202020204" pitchFamily="34" charset="0"/>
                <a:cs typeface="Arial" panose="020B0604020202020204" pitchFamily="34" charset="0"/>
              </a:rPr>
              <a:t> conçus par Chantal </a:t>
            </a:r>
            <a:r>
              <a:rPr lang="fr-CA" dirty="0" err="1">
                <a:solidFill>
                  <a:schemeClr val="tx2"/>
                </a:solidFill>
                <a:latin typeface="Arial" panose="020B0604020202020204" pitchFamily="34" charset="0"/>
                <a:cs typeface="Arial" panose="020B0604020202020204" pitchFamily="34" charset="0"/>
              </a:rPr>
              <a:t>LeBel</a:t>
            </a:r>
            <a:r>
              <a:rPr lang="fr-CA" dirty="0">
                <a:solidFill>
                  <a:schemeClr val="tx2"/>
                </a:solidFill>
                <a:latin typeface="Arial" panose="020B0604020202020204" pitchFamily="34" charset="0"/>
                <a:cs typeface="Arial" panose="020B0604020202020204" pitchFamily="34" charset="0"/>
              </a:rPr>
              <a:t>.</a:t>
            </a:r>
            <a:endParaRPr lang="fr-CA" i="1" dirty="0">
              <a:solidFill>
                <a:schemeClr val="tx2"/>
              </a:solidFill>
              <a:latin typeface="Arial" panose="020B0604020202020204" pitchFamily="34" charset="0"/>
              <a:cs typeface="Arial" panose="020B0604020202020204" pitchFamily="34" charset="0"/>
            </a:endParaRPr>
          </a:p>
        </p:txBody>
      </p:sp>
      <p:pic>
        <p:nvPicPr>
          <p:cNvPr id="4" name="Image 3"/>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rot="20022386">
            <a:off x="7103673" y="2867549"/>
            <a:ext cx="327499" cy="327499"/>
          </a:xfrm>
          <a:prstGeom prst="rect">
            <a:avLst/>
          </a:prstGeom>
        </p:spPr>
      </p:pic>
      <p:pic>
        <p:nvPicPr>
          <p:cNvPr id="11" name="Audio 1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1944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141">
        <p15:prstTrans prst="peelOff"/>
      </p:transition>
    </mc:Choice>
    <mc:Fallback xmlns="">
      <p:transition spd="slow" advTm="40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réglages</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11"/>
          <a:srcRect l="-319" t="227" r="25501" b="4870"/>
          <a:stretch/>
        </p:blipFill>
        <p:spPr>
          <a:xfrm>
            <a:off x="2636196" y="1384279"/>
            <a:ext cx="7393022" cy="5274950"/>
          </a:xfrm>
          <a:prstGeom prst="rect">
            <a:avLst/>
          </a:prstGeom>
        </p:spPr>
      </p:pic>
      <p:sp>
        <p:nvSpPr>
          <p:cNvPr id="6" name="Ellipse 5"/>
          <p:cNvSpPr/>
          <p:nvPr>
            <p:custDataLst>
              <p:tags r:id="rId4"/>
            </p:custDataLst>
          </p:nvPr>
        </p:nvSpPr>
        <p:spPr>
          <a:xfrm>
            <a:off x="8676582" y="1694087"/>
            <a:ext cx="282102" cy="31128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lèche droite 6"/>
          <p:cNvSpPr/>
          <p:nvPr>
            <p:custDataLst>
              <p:tags r:id="rId5"/>
            </p:custDataLst>
          </p:nvPr>
        </p:nvSpPr>
        <p:spPr>
          <a:xfrm>
            <a:off x="7363838" y="1653702"/>
            <a:ext cx="1177047" cy="544749"/>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custDataLst>
              <p:tags r:id="rId6"/>
            </p:custDataLst>
          </p:nvPr>
        </p:nvSpPr>
        <p:spPr>
          <a:xfrm>
            <a:off x="7345154" y="1726819"/>
            <a:ext cx="1159292" cy="369332"/>
          </a:xfrm>
          <a:prstGeom prst="rect">
            <a:avLst/>
          </a:prstGeom>
        </p:spPr>
        <p:txBody>
          <a:bodyPr wrap="none">
            <a:spAutoFit/>
          </a:bodyPr>
          <a:lstStyle/>
          <a:p>
            <a:r>
              <a:rPr lang="fr-CA" dirty="0">
                <a:latin typeface="Arial" panose="020B0604020202020204" pitchFamily="34" charset="0"/>
                <a:cs typeface="Arial" panose="020B0604020202020204" pitchFamily="34" charset="0"/>
              </a:rPr>
              <a:t>Réglages</a:t>
            </a:r>
          </a:p>
        </p:txBody>
      </p:sp>
      <p:sp>
        <p:nvSpPr>
          <p:cNvPr id="10" name="Flèche gauche 9"/>
          <p:cNvSpPr/>
          <p:nvPr>
            <p:custDataLst>
              <p:tags r:id="rId7"/>
            </p:custDataLst>
          </p:nvPr>
        </p:nvSpPr>
        <p:spPr>
          <a:xfrm rot="1265860">
            <a:off x="3933804" y="2377480"/>
            <a:ext cx="1206230" cy="252919"/>
          </a:xfrm>
          <a:prstGeom prst="lef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Audio 11">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2243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215">
        <p15:prstTrans prst="peelOff"/>
      </p:transition>
    </mc:Choice>
    <mc:Fallback xmlns="">
      <p:transition spd="slow"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Guide d’utilisation d’Antidote 9 : Posologie</a:t>
            </a:r>
          </a:p>
        </p:txBody>
      </p:sp>
      <p:pic>
        <p:nvPicPr>
          <p:cNvPr id="5" name="Espace réservé du contenu 4"/>
          <p:cNvPicPr>
            <a:picLocks noGrp="1"/>
          </p:cNvPicPr>
          <p:nvPr>
            <p:ph idx="1"/>
            <p:custDataLst>
              <p:tags r:id="rId2"/>
            </p:custDataLst>
          </p:nvPr>
        </p:nvPicPr>
        <p:blipFill rotWithShape="1">
          <a:blip r:embed="rId8"/>
          <a:srcRect l="259" t="227" r="41114" b="44173"/>
          <a:stretch/>
        </p:blipFill>
        <p:spPr>
          <a:xfrm>
            <a:off x="1810745" y="1394847"/>
            <a:ext cx="8883086" cy="5463153"/>
          </a:xfrm>
          <a:prstGeom prst="rect">
            <a:avLst/>
          </a:prstGeom>
        </p:spPr>
      </p:pic>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337">
        <p15:prstTrans prst="peelOff"/>
      </p:transition>
    </mc:Choice>
    <mc:Fallback xmlns="">
      <p:transition spd="slow" advTm="173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Guide d’utilisation d’Antidote 9 : Posologie</a:t>
            </a:r>
          </a:p>
        </p:txBody>
      </p:sp>
      <p:pic>
        <p:nvPicPr>
          <p:cNvPr id="6" name="Espace réservé du contenu 5"/>
          <p:cNvPicPr>
            <a:picLocks noGrp="1"/>
          </p:cNvPicPr>
          <p:nvPr>
            <p:ph idx="1"/>
            <p:custDataLst>
              <p:tags r:id="rId2"/>
            </p:custDataLst>
          </p:nvPr>
        </p:nvPicPr>
        <p:blipFill rotWithShape="1">
          <a:blip r:embed="rId8"/>
          <a:srcRect b="6756"/>
          <a:stretch/>
        </p:blipFill>
        <p:spPr>
          <a:xfrm>
            <a:off x="1737542" y="1600200"/>
            <a:ext cx="8816804" cy="5126064"/>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pic>
        <p:nvPicPr>
          <p:cNvPr id="7" name="Image 6"/>
          <p:cNvPicPr/>
          <p:nvPr>
            <p:custDataLst>
              <p:tags r:id="rId5"/>
            </p:custDataLst>
          </p:nvPr>
        </p:nvPicPr>
        <p:blipFill rotWithShape="1">
          <a:blip r:embed="rId10"/>
          <a:srcRect l="33611" t="16790" r="34306" b="7654"/>
          <a:stretch/>
        </p:blipFill>
        <p:spPr bwMode="auto">
          <a:xfrm>
            <a:off x="9409669" y="372984"/>
            <a:ext cx="2449822" cy="3201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6535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300">
        <p15:prstTrans prst="peelOff"/>
      </p:transition>
    </mc:Choice>
    <mc:Fallback xmlns="">
      <p:transition spd="slow" advTm="2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                                FIN</a:t>
            </a:r>
          </a:p>
        </p:txBody>
      </p:sp>
      <p:sp>
        <p:nvSpPr>
          <p:cNvPr id="3" name="Espace réservé du texte 2"/>
          <p:cNvSpPr>
            <a:spLocks noGrp="1"/>
          </p:cNvSpPr>
          <p:nvPr>
            <p:ph type="body" idx="1"/>
            <p:custDataLst>
              <p:tags r:id="rId2"/>
            </p:custDataLst>
          </p:nvPr>
        </p:nvSpPr>
        <p:spPr/>
        <p:txBody>
          <a:bodyPr/>
          <a:lstStyle/>
          <a:p>
            <a:r>
              <a:rPr lang="fr-CA" dirty="0"/>
              <a:t>Chantal </a:t>
            </a:r>
            <a:r>
              <a:rPr lang="fr-CA" dirty="0" err="1"/>
              <a:t>LeBel</a:t>
            </a:r>
            <a:r>
              <a:rPr lang="fr-CA" dirty="0"/>
              <a:t>, Cégep Limoilou, H-17</a:t>
            </a:r>
          </a:p>
        </p:txBody>
      </p:sp>
    </p:spTree>
    <p:extLst>
      <p:ext uri="{BB962C8B-B14F-4D97-AF65-F5344CB8AC3E}">
        <p14:creationId xmlns:p14="http://schemas.microsoft.com/office/powerpoint/2010/main" val="3416500510"/>
      </p:ext>
    </p:extLst>
  </p:cSld>
  <p:clrMapOvr>
    <a:masterClrMapping/>
  </p:clrMapOvr>
  <mc:AlternateContent xmlns:mc="http://schemas.openxmlformats.org/markup-compatibility/2006" xmlns:p14="http://schemas.microsoft.com/office/powerpoint/2010/main">
    <mc:Choice Requires="p14">
      <p:transition spd="med" p14:dur="700" advTm="6569">
        <p:fade/>
      </p:transition>
    </mc:Choice>
    <mc:Fallback xmlns="">
      <p:transition spd="med" advTm="6569">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04900" y="193964"/>
            <a:ext cx="9980682" cy="979198"/>
          </a:xfrm>
        </p:spPr>
        <p:txBody>
          <a:bodyPr>
            <a:normAutofit fontScale="90000"/>
          </a:bodyPr>
          <a:lstStyle/>
          <a:p>
            <a:pPr>
              <a:lnSpc>
                <a:spcPct val="100000"/>
              </a:lnSpc>
            </a:pPr>
            <a:r>
              <a:rPr lang="fr-CA" dirty="0"/>
              <a:t/>
            </a:r>
            <a:br>
              <a:rPr lang="fr-CA" dirty="0"/>
            </a:br>
            <a:r>
              <a:rPr lang="fr-CA" dirty="0"/>
              <a:t/>
            </a:r>
            <a:br>
              <a:rPr lang="fr-CA" dirty="0"/>
            </a:br>
            <a:r>
              <a:rPr lang="fr-CA" sz="3100" dirty="0"/>
              <a:t>Qu’est-ce que le logiciel Antidote 9?</a:t>
            </a:r>
            <a:br>
              <a:rPr lang="fr-CA" sz="3100" dirty="0"/>
            </a:br>
            <a:endParaRPr lang="fr-CA" sz="3100" dirty="0"/>
          </a:p>
        </p:txBody>
      </p:sp>
      <p:sp>
        <p:nvSpPr>
          <p:cNvPr id="3" name="Espace réservé du contenu 2"/>
          <p:cNvSpPr>
            <a:spLocks noGrp="1"/>
          </p:cNvSpPr>
          <p:nvPr>
            <p:ph idx="1"/>
            <p:custDataLst>
              <p:tags r:id="rId3"/>
            </p:custDataLst>
          </p:nvPr>
        </p:nvSpPr>
        <p:spPr>
          <a:xfrm>
            <a:off x="1104900" y="1600200"/>
            <a:ext cx="9322955" cy="5160818"/>
          </a:xfrm>
        </p:spPr>
        <p:txBody>
          <a:bodyPr>
            <a:normAutofit/>
          </a:bodyPr>
          <a:lstStyle/>
          <a:p>
            <a:pPr lvl="1" algn="just">
              <a:buFont typeface="Wingdings" panose="05000000000000000000" pitchFamily="2" charset="2"/>
              <a:buChar char="q"/>
            </a:pPr>
            <a:r>
              <a:rPr lang="fr-FR" dirty="0">
                <a:latin typeface="Arial" panose="020B0604020202020204" pitchFamily="34" charset="0"/>
                <a:cs typeface="Arial" panose="020B0604020202020204" pitchFamily="34" charset="0"/>
              </a:rPr>
              <a:t>C</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est un logiciel qui permet la révision et la correction de vos textes. Il comprend :</a:t>
            </a:r>
          </a:p>
          <a:p>
            <a:pPr marL="457200" lvl="1" indent="0" algn="just">
              <a:buNone/>
            </a:pPr>
            <a:r>
              <a:rPr lang="fr-FR" dirty="0">
                <a:latin typeface="Arial" panose="020B0604020202020204" pitchFamily="34" charset="0"/>
                <a:cs typeface="Arial" panose="020B0604020202020204" pitchFamily="34" charset="0"/>
              </a:rPr>
              <a:t>		</a:t>
            </a:r>
          </a:p>
          <a:p>
            <a:pPr marL="457200" lvl="1" indent="0" algn="just">
              <a:buNone/>
            </a:pPr>
            <a:r>
              <a:rPr lang="fr-FR" dirty="0">
                <a:latin typeface="Arial" panose="020B0604020202020204" pitchFamily="34" charset="0"/>
                <a:cs typeface="Arial" panose="020B0604020202020204" pitchFamily="34" charset="0"/>
              </a:rPr>
              <a:t>		un correcteur et ses prismes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dix dictionnaires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a:t>
            </a:r>
          </a:p>
          <a:p>
            <a:pPr marL="457200" lvl="1" indent="0" algn="just">
              <a:buNone/>
            </a:pPr>
            <a:r>
              <a:rPr lang="fr-FR" dirty="0">
                <a:latin typeface="Arial" panose="020B0604020202020204" pitchFamily="34" charset="0"/>
                <a:cs typeface="Arial" panose="020B0604020202020204" pitchFamily="34" charset="0"/>
              </a:rPr>
              <a:t>		onze guides linguistiques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a:t>
            </a:r>
          </a:p>
        </p:txBody>
      </p:sp>
      <p:pic>
        <p:nvPicPr>
          <p:cNvPr id="4" name="Image 3"/>
          <p:cNvPicPr>
            <a:picLocks noChangeAspect="1"/>
          </p:cNvPicPr>
          <p:nvPr>
            <p:custDataLst>
              <p:tags r:id="rId4"/>
            </p:custDataLst>
          </p:nvPr>
        </p:nvPicPr>
        <p:blipFill rotWithShape="1">
          <a:blip r:embed="rId11">
            <a:extLst>
              <a:ext uri="{28A0092B-C50C-407E-A947-70E740481C1C}">
                <a14:useLocalDpi xmlns:a14="http://schemas.microsoft.com/office/drawing/2010/main" val="0"/>
              </a:ext>
            </a:extLst>
          </a:blip>
          <a:srcRect l="59334" t="36474" r="20468" b="27679"/>
          <a:stretch/>
        </p:blipFill>
        <p:spPr>
          <a:xfrm>
            <a:off x="5237017" y="3851564"/>
            <a:ext cx="563419" cy="585660"/>
          </a:xfrm>
          <a:prstGeom prst="rect">
            <a:avLst/>
          </a:prstGeom>
        </p:spPr>
      </p:pic>
      <p:pic>
        <p:nvPicPr>
          <p:cNvPr id="5" name="Image 4"/>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l="12588" t="36824" r="66681" b="27181"/>
          <a:stretch/>
        </p:blipFill>
        <p:spPr>
          <a:xfrm>
            <a:off x="5523345" y="2161311"/>
            <a:ext cx="544946" cy="554180"/>
          </a:xfrm>
          <a:prstGeom prst="rect">
            <a:avLst/>
          </a:prstGeom>
        </p:spPr>
      </p:pic>
      <p:pic>
        <p:nvPicPr>
          <p:cNvPr id="6" name="Image 5"/>
          <p:cNvPicPr>
            <a:picLocks noChangeAspect="1"/>
          </p:cNvPicPr>
          <p:nvPr>
            <p:custDataLst>
              <p:tags r:id="rId6"/>
            </p:custDataLst>
          </p:nvPr>
        </p:nvPicPr>
        <p:blipFill rotWithShape="1">
          <a:blip r:embed="rId11">
            <a:extLst>
              <a:ext uri="{28A0092B-C50C-407E-A947-70E740481C1C}">
                <a14:useLocalDpi xmlns:a14="http://schemas.microsoft.com/office/drawing/2010/main" val="0"/>
              </a:ext>
            </a:extLst>
          </a:blip>
          <a:srcRect l="32522" t="36055" r="46955" b="26288"/>
          <a:stretch/>
        </p:blipFill>
        <p:spPr>
          <a:xfrm>
            <a:off x="4461164" y="2974108"/>
            <a:ext cx="563418" cy="544945"/>
          </a:xfrm>
          <a:prstGeom prst="rect">
            <a:avLst/>
          </a:prstGeom>
        </p:spPr>
      </p:pic>
      <p:pic>
        <p:nvPicPr>
          <p:cNvPr id="7" name="Audio 6">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669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81">
        <p15:prstTrans prst="peelOff"/>
      </p:transition>
    </mc:Choice>
    <mc:Fallback xmlns="">
      <p:transition spd="slow" advTm="30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normAutofit fontScale="90000"/>
          </a:bodyPr>
          <a:lstStyle/>
          <a:p>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CA" sz="3100" dirty="0"/>
              <a:t>Qu’est-ce que le logiciel Antidote 9?</a:t>
            </a:r>
            <a:br>
              <a:rPr lang="fr-CA" sz="3100" dirty="0"/>
            </a:br>
            <a:endParaRPr lang="fr-FR" sz="3100" dirty="0"/>
          </a:p>
        </p:txBody>
      </p:sp>
      <p:graphicFrame>
        <p:nvGraphicFramePr>
          <p:cNvPr id="4" name="Emplacement réservé de contenu 3" descr="Liste empilée" title="SmartArt"/>
          <p:cNvGraphicFramePr>
            <a:graphicFrameLocks noGrp="1"/>
          </p:cNvGraphicFramePr>
          <p:nvPr>
            <p:ph idx="1"/>
            <p:custDataLst>
              <p:tags r:id="rId3"/>
            </p:custDataLst>
            <p:extLst>
              <p:ext uri="{D42A27DB-BD31-4B8C-83A1-F6EECF244321}">
                <p14:modId xmlns:p14="http://schemas.microsoft.com/office/powerpoint/2010/main" val="2221790389"/>
              </p:ext>
            </p:extLst>
          </p:nvPr>
        </p:nvGraphicFramePr>
        <p:xfrm>
          <a:off x="670791" y="1526309"/>
          <a:ext cx="9982200" cy="4572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ZoneTexte 2"/>
          <p:cNvSpPr txBox="1"/>
          <p:nvPr>
            <p:custDataLst>
              <p:tags r:id="rId4"/>
            </p:custDataLst>
          </p:nvPr>
        </p:nvSpPr>
        <p:spPr>
          <a:xfrm>
            <a:off x="5638800" y="2974109"/>
            <a:ext cx="914400" cy="914400"/>
          </a:xfrm>
          <a:prstGeom prst="rect">
            <a:avLst/>
          </a:prstGeom>
          <a:noFill/>
        </p:spPr>
        <p:txBody>
          <a:bodyPr wrap="square" rtlCol="0">
            <a:spAutoFit/>
          </a:bodyPr>
          <a:lstStyle/>
          <a:p>
            <a:endParaRPr lang="fr-CA"/>
          </a:p>
        </p:txBody>
      </p:sp>
      <p:pic>
        <p:nvPicPr>
          <p:cNvPr id="5" name="Audio 4">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6961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042">
        <p15:prstTrans prst="peelOff"/>
      </p:transition>
    </mc:Choice>
    <mc:Fallback xmlns="">
      <p:transition spd="slow" advTm="52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Qu’est-ce que le logiciel Antidote 9?</a:t>
            </a:r>
            <a:br>
              <a:rPr lang="fr-CA" dirty="0"/>
            </a:br>
            <a:endParaRPr lang="fr-CA" dirty="0"/>
          </a:p>
        </p:txBody>
      </p:sp>
      <p:sp>
        <p:nvSpPr>
          <p:cNvPr id="3" name="Espace réservé du contenu 2"/>
          <p:cNvSpPr>
            <a:spLocks noGrp="1"/>
          </p:cNvSpPr>
          <p:nvPr>
            <p:ph idx="1"/>
            <p:custDataLst>
              <p:tags r:id="rId3"/>
            </p:custDataLst>
          </p:nvPr>
        </p:nvSpPr>
        <p:spPr>
          <a:xfrm>
            <a:off x="1104900" y="1600200"/>
            <a:ext cx="9673936" cy="4572000"/>
          </a:xfrm>
        </p:spPr>
        <p:txBody>
          <a:bodyPr>
            <a:normAutofit/>
          </a:bodyPr>
          <a:lstStyle/>
          <a:p>
            <a:pPr lvl="1" algn="just"/>
            <a:r>
              <a:rPr lang="fr-CA" sz="2000" dirty="0"/>
              <a:t>«Malgré sa technologie de fine pointe, le correcteur d’Antidote n’est pas omniscient. […] S’il peut analyser un texte grammaticalement et en détecter les erreurs d’orthographe et de grammaire, et même certains contresens, il n’en comprend pas le sens profond pour autant. Le correcteur d’Antidote […] ne remplace pas le correcteur humain et vice versa. </a:t>
            </a:r>
          </a:p>
          <a:p>
            <a:pPr lvl="1" algn="just"/>
            <a:endParaRPr lang="fr-CA" sz="2000" dirty="0"/>
          </a:p>
          <a:p>
            <a:pPr lvl="1" algn="just"/>
            <a:r>
              <a:rPr lang="fr-CA" sz="2000" dirty="0"/>
              <a:t>La meilleure correction possible commence par Antidote, qui repère les erreurs les plus gênantes et celles qui nous échappent facilement, et se termine par un correcteur humain, qui notera les problèmes plus difficiles. Mais il se peut que vous n’ayez pas d’humain sous la main, alors qu’Antidote, lui, sera toujours là...» </a:t>
            </a:r>
            <a:r>
              <a:rPr lang="fr-CA" sz="2000" baseline="30000" dirty="0"/>
              <a:t>1</a:t>
            </a:r>
          </a:p>
          <a:p>
            <a:pPr lvl="1" algn="just"/>
            <a:endParaRPr lang="fr-CA" sz="2000" baseline="30000" dirty="0"/>
          </a:p>
          <a:p>
            <a:pPr marL="457200" lvl="1" indent="0" algn="just">
              <a:buNone/>
            </a:pPr>
            <a:endParaRPr lang="fr-CA" sz="2000" baseline="30000" dirty="0"/>
          </a:p>
          <a:p>
            <a:pPr lvl="1" algn="just"/>
            <a:endParaRPr lang="fr-CA" sz="2000" baseline="30000" dirty="0"/>
          </a:p>
          <a:p>
            <a:pPr lvl="1" algn="just"/>
            <a:endParaRPr lang="fr-CA" sz="2000" baseline="30000" dirty="0"/>
          </a:p>
          <a:p>
            <a:pPr marL="457200" lvl="1" indent="0" algn="just">
              <a:buNone/>
            </a:pPr>
            <a:endParaRPr lang="fr-CA" sz="1000" dirty="0"/>
          </a:p>
        </p:txBody>
      </p:sp>
      <p:sp>
        <p:nvSpPr>
          <p:cNvPr id="4" name="Espace réservé du pied de page 3"/>
          <p:cNvSpPr>
            <a:spLocks noGrp="1"/>
          </p:cNvSpPr>
          <p:nvPr>
            <p:ph type="ftr" sz="quarter" idx="11"/>
            <p:custDataLst>
              <p:tags r:id="rId4"/>
            </p:custDataLst>
          </p:nvPr>
        </p:nvSpPr>
        <p:spPr/>
        <p:txBody>
          <a:bodyPr/>
          <a:lstStyle/>
          <a:p>
            <a:r>
              <a:rPr lang="fr-CA" baseline="30000" dirty="0"/>
              <a:t>1 </a:t>
            </a:r>
            <a:r>
              <a:rPr lang="fr-CA" i="1" dirty="0"/>
              <a:t>Posologie</a:t>
            </a:r>
            <a:r>
              <a:rPr lang="fr-CA" dirty="0"/>
              <a:t>. Guide d’utilisation d’Antidote 9, p. 18.</a:t>
            </a:r>
            <a:endParaRPr lang="fr-FR" dirty="0"/>
          </a:p>
        </p:txBody>
      </p:sp>
      <p:pic>
        <p:nvPicPr>
          <p:cNvPr id="5" name="Audio 4">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9345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313">
        <p15:prstTrans prst="peelOff"/>
      </p:transition>
    </mc:Choice>
    <mc:Fallback xmlns="">
      <p:transition spd="slow" advTm="51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Où trouver Antidote 9?</a:t>
            </a:r>
            <a:br>
              <a:rPr lang="fr-CA" dirty="0"/>
            </a:br>
            <a:endParaRPr lang="fr-CA" dirty="0"/>
          </a:p>
        </p:txBody>
      </p:sp>
      <p:sp>
        <p:nvSpPr>
          <p:cNvPr id="3" name="Espace réservé du contenu 2"/>
          <p:cNvSpPr>
            <a:spLocks noGrp="1"/>
          </p:cNvSpPr>
          <p:nvPr>
            <p:ph idx="1"/>
            <p:custDataLst>
              <p:tags r:id="rId3"/>
            </p:custDataLst>
          </p:nvPr>
        </p:nvSpPr>
        <p:spPr/>
        <p:txBody>
          <a:bodyPr/>
          <a:lstStyle/>
          <a:p>
            <a:pPr>
              <a:lnSpc>
                <a:spcPct val="100000"/>
              </a:lnSpc>
            </a:pPr>
            <a:r>
              <a:rPr lang="fr-CA" dirty="0"/>
              <a:t>Au cégep</a:t>
            </a:r>
          </a:p>
          <a:p>
            <a:pPr lvl="1">
              <a:lnSpc>
                <a:spcPct val="200000"/>
              </a:lnSpc>
            </a:pPr>
            <a:r>
              <a:rPr lang="fr-CA" dirty="0"/>
              <a:t>Aux laboratoires informatiques</a:t>
            </a:r>
          </a:p>
          <a:p>
            <a:pPr lvl="1"/>
            <a:r>
              <a:rPr lang="fr-CA"/>
              <a:t>À la bibliothèque</a:t>
            </a:r>
            <a:endParaRPr lang="fr-CA" dirty="0"/>
          </a:p>
          <a:p>
            <a:pPr lvl="1"/>
            <a:endParaRPr lang="fr-CA" dirty="0"/>
          </a:p>
          <a:p>
            <a:r>
              <a:rPr lang="fr-CA" dirty="0"/>
              <a:t>Dans le logiciel </a:t>
            </a:r>
            <a:r>
              <a:rPr lang="fr-CA" i="1" dirty="0"/>
              <a:t>Word</a:t>
            </a:r>
            <a:r>
              <a:rPr lang="fr-CA" dirty="0"/>
              <a:t> </a:t>
            </a:r>
          </a:p>
          <a:p>
            <a:endParaRPr lang="fr-CA" dirty="0"/>
          </a:p>
          <a:p>
            <a:pPr marL="45720" indent="0">
              <a:buNone/>
            </a:pPr>
            <a:endParaRPr lang="fr-CA" dirty="0"/>
          </a:p>
          <a:p>
            <a:pPr marL="365760" lvl="1" indent="0">
              <a:buNone/>
            </a:pPr>
            <a:endParaRPr lang="fr-CA" dirty="0"/>
          </a:p>
          <a:p>
            <a:pPr marL="457200" lvl="1" indent="0">
              <a:buNone/>
            </a:pPr>
            <a:r>
              <a:rPr lang="fr-CA" dirty="0"/>
              <a:t>  </a:t>
            </a:r>
          </a:p>
          <a:p>
            <a:pPr marL="457200" lvl="1" indent="0">
              <a:buNone/>
            </a:pPr>
            <a:endParaRPr lang="fr-CA" dirty="0"/>
          </a:p>
        </p:txBody>
      </p:sp>
      <p:pic>
        <p:nvPicPr>
          <p:cNvPr id="4" name="Image 3"/>
          <p:cNvPicPr>
            <a:picLocks noChangeAspect="1"/>
          </p:cNvPicPr>
          <p:nvPr>
            <p:custDataLst>
              <p:tags r:id="rId4"/>
            </p:custDataLst>
          </p:nvPr>
        </p:nvPicPr>
        <p:blipFill>
          <a:blip r:embed="rId10"/>
          <a:stretch>
            <a:fillRect/>
          </a:stretch>
        </p:blipFill>
        <p:spPr>
          <a:xfrm>
            <a:off x="1197395" y="4072137"/>
            <a:ext cx="9507550" cy="1583066"/>
          </a:xfrm>
          <a:prstGeom prst="rect">
            <a:avLst/>
          </a:prstGeom>
        </p:spPr>
      </p:pic>
      <p:sp>
        <p:nvSpPr>
          <p:cNvPr id="6" name="Flèche vers le bas 5"/>
          <p:cNvSpPr/>
          <p:nvPr>
            <p:custDataLst>
              <p:tags r:id="rId5"/>
            </p:custDataLst>
          </p:nvPr>
        </p:nvSpPr>
        <p:spPr>
          <a:xfrm>
            <a:off x="10104583" y="3047999"/>
            <a:ext cx="157017" cy="831273"/>
          </a:xfrm>
          <a:prstGeom prst="down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p:cNvSpPr/>
          <p:nvPr>
            <p:custDataLst>
              <p:tags r:id="rId6"/>
            </p:custDataLst>
          </p:nvPr>
        </p:nvSpPr>
        <p:spPr>
          <a:xfrm>
            <a:off x="9568873" y="3999346"/>
            <a:ext cx="1311563" cy="8682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Audio 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239228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2652">
        <p15:prstTrans prst="peelOff"/>
      </p:transition>
    </mc:Choice>
    <mc:Fallback>
      <p:transition spd="slow" advTm="22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0"/>
                </p:tgtEl>
              </p:cMediaNode>
            </p:audio>
          </p:childTnLst>
        </p:cTn>
      </p:par>
    </p:tnLst>
    <p:bldLst>
      <p:bldP spid="3" grpId="0" uiExpand="1" build="p"/>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04900" y="76200"/>
            <a:ext cx="9980682" cy="792018"/>
          </a:xfrm>
        </p:spPr>
        <p:txBody>
          <a:bodyPr/>
          <a:lstStyle/>
          <a:p>
            <a:r>
              <a:rPr lang="fr-CA" dirty="0"/>
              <a:t>La barre d’outils</a:t>
            </a:r>
            <a:r>
              <a:rPr lang="fr-CA" sz="2400" baseline="30000" dirty="0"/>
              <a:t>2</a:t>
            </a:r>
          </a:p>
        </p:txBody>
      </p:sp>
      <p:pic>
        <p:nvPicPr>
          <p:cNvPr id="23" name="Espace réservé du contenu 22"/>
          <p:cNvPicPr>
            <a:picLocks noGrp="1" noChangeAspect="1"/>
          </p:cNvPicPr>
          <p:nvPr>
            <p:ph idx="1"/>
            <p:custDataLst>
              <p:tags r:id="rId3"/>
            </p:custDataLst>
          </p:nvPr>
        </p:nvPicPr>
        <p:blipFill rotWithShape="1">
          <a:blip r:embed="rId28"/>
          <a:srcRect l="747" t="1495" r="45554" b="90052"/>
          <a:stretch/>
        </p:blipFill>
        <p:spPr>
          <a:xfrm>
            <a:off x="459391" y="3864989"/>
            <a:ext cx="11390566" cy="1008668"/>
          </a:xfrm>
          <a:prstGeom prst="rect">
            <a:avLst/>
          </a:prstGeom>
        </p:spPr>
      </p:pic>
      <p:sp>
        <p:nvSpPr>
          <p:cNvPr id="24" name="ZoneTexte 23"/>
          <p:cNvSpPr txBox="1"/>
          <p:nvPr>
            <p:custDataLst>
              <p:tags r:id="rId4"/>
            </p:custDataLst>
          </p:nvPr>
        </p:nvSpPr>
        <p:spPr>
          <a:xfrm>
            <a:off x="527901" y="1677972"/>
            <a:ext cx="5101012" cy="369332"/>
          </a:xfrm>
          <a:prstGeom prst="rect">
            <a:avLst/>
          </a:prstGeom>
          <a:noFill/>
        </p:spPr>
        <p:txBody>
          <a:bodyPr wrap="none" rtlCol="0">
            <a:spAutoFit/>
          </a:bodyPr>
          <a:lstStyle/>
          <a:p>
            <a:r>
              <a:rPr lang="fr-CA" dirty="0"/>
              <a:t>Valider directement une proposition d’Antidote</a:t>
            </a:r>
          </a:p>
        </p:txBody>
      </p:sp>
      <p:sp>
        <p:nvSpPr>
          <p:cNvPr id="25" name="ZoneTexte 24"/>
          <p:cNvSpPr txBox="1"/>
          <p:nvPr>
            <p:custDataLst>
              <p:tags r:id="rId5"/>
            </p:custDataLst>
          </p:nvPr>
        </p:nvSpPr>
        <p:spPr>
          <a:xfrm>
            <a:off x="970961" y="2224726"/>
            <a:ext cx="5373587" cy="369332"/>
          </a:xfrm>
          <a:prstGeom prst="rect">
            <a:avLst/>
          </a:prstGeom>
          <a:noFill/>
        </p:spPr>
        <p:txBody>
          <a:bodyPr wrap="none" rtlCol="0">
            <a:spAutoFit/>
          </a:bodyPr>
          <a:lstStyle/>
          <a:p>
            <a:r>
              <a:rPr lang="fr-CA" dirty="0"/>
              <a:t>Ne pas tenir compte d’une proposition d’Antidote</a:t>
            </a:r>
          </a:p>
        </p:txBody>
      </p:sp>
      <p:sp>
        <p:nvSpPr>
          <p:cNvPr id="26" name="ZoneTexte 25"/>
          <p:cNvSpPr txBox="1"/>
          <p:nvPr>
            <p:custDataLst>
              <p:tags r:id="rId6"/>
            </p:custDataLst>
          </p:nvPr>
        </p:nvSpPr>
        <p:spPr>
          <a:xfrm>
            <a:off x="1725105" y="2780907"/>
            <a:ext cx="5000215" cy="369332"/>
          </a:xfrm>
          <a:prstGeom prst="rect">
            <a:avLst/>
          </a:prstGeom>
          <a:noFill/>
        </p:spPr>
        <p:txBody>
          <a:bodyPr wrap="none" rtlCol="0">
            <a:spAutoFit/>
          </a:bodyPr>
          <a:lstStyle/>
          <a:p>
            <a:r>
              <a:rPr lang="fr-CA" dirty="0"/>
              <a:t>Ajouter un mot à notre dictionnaire personnel</a:t>
            </a:r>
          </a:p>
        </p:txBody>
      </p:sp>
      <p:sp>
        <p:nvSpPr>
          <p:cNvPr id="27" name="ZoneTexte 26"/>
          <p:cNvSpPr txBox="1"/>
          <p:nvPr>
            <p:custDataLst>
              <p:tags r:id="rId7"/>
            </p:custDataLst>
          </p:nvPr>
        </p:nvSpPr>
        <p:spPr>
          <a:xfrm>
            <a:off x="3054284" y="3252247"/>
            <a:ext cx="4863576" cy="369332"/>
          </a:xfrm>
          <a:prstGeom prst="rect">
            <a:avLst/>
          </a:prstGeom>
          <a:noFill/>
        </p:spPr>
        <p:txBody>
          <a:bodyPr wrap="none" rtlCol="0">
            <a:spAutoFit/>
          </a:bodyPr>
          <a:lstStyle/>
          <a:p>
            <a:r>
              <a:rPr lang="fr-CA" dirty="0"/>
              <a:t>Passer à la détection précédente / suivante</a:t>
            </a:r>
          </a:p>
        </p:txBody>
      </p:sp>
      <p:sp>
        <p:nvSpPr>
          <p:cNvPr id="28" name="ZoneTexte 27"/>
          <p:cNvSpPr txBox="1"/>
          <p:nvPr>
            <p:custDataLst>
              <p:tags r:id="rId8"/>
            </p:custDataLst>
          </p:nvPr>
        </p:nvSpPr>
        <p:spPr>
          <a:xfrm>
            <a:off x="8927183" y="2545237"/>
            <a:ext cx="2348528" cy="369332"/>
          </a:xfrm>
          <a:prstGeom prst="rect">
            <a:avLst/>
          </a:prstGeom>
          <a:noFill/>
        </p:spPr>
        <p:txBody>
          <a:bodyPr wrap="none" rtlCol="0">
            <a:spAutoFit/>
          </a:bodyPr>
          <a:lstStyle/>
          <a:p>
            <a:r>
              <a:rPr lang="fr-CA" dirty="0"/>
              <a:t>Taille des caractères</a:t>
            </a:r>
          </a:p>
        </p:txBody>
      </p:sp>
      <p:sp>
        <p:nvSpPr>
          <p:cNvPr id="29" name="ZoneTexte 28"/>
          <p:cNvSpPr txBox="1"/>
          <p:nvPr>
            <p:custDataLst>
              <p:tags r:id="rId9"/>
            </p:custDataLst>
          </p:nvPr>
        </p:nvSpPr>
        <p:spPr>
          <a:xfrm>
            <a:off x="4873658" y="4996205"/>
            <a:ext cx="2470997" cy="369332"/>
          </a:xfrm>
          <a:prstGeom prst="rect">
            <a:avLst/>
          </a:prstGeom>
          <a:noFill/>
        </p:spPr>
        <p:txBody>
          <a:bodyPr wrap="none" rtlCol="0">
            <a:spAutoFit/>
          </a:bodyPr>
          <a:lstStyle/>
          <a:p>
            <a:r>
              <a:rPr lang="fr-CA" dirty="0"/>
              <a:t>Atteindre les réglages</a:t>
            </a:r>
          </a:p>
        </p:txBody>
      </p:sp>
      <p:sp>
        <p:nvSpPr>
          <p:cNvPr id="31" name="ZoneTexte 30"/>
          <p:cNvSpPr txBox="1"/>
          <p:nvPr>
            <p:custDataLst>
              <p:tags r:id="rId10"/>
            </p:custDataLst>
          </p:nvPr>
        </p:nvSpPr>
        <p:spPr>
          <a:xfrm>
            <a:off x="6845431" y="5290009"/>
            <a:ext cx="3137847" cy="369332"/>
          </a:xfrm>
          <a:prstGeom prst="rect">
            <a:avLst/>
          </a:prstGeom>
          <a:noFill/>
        </p:spPr>
        <p:txBody>
          <a:bodyPr wrap="none" rtlCol="0">
            <a:spAutoFit/>
          </a:bodyPr>
          <a:lstStyle/>
          <a:p>
            <a:r>
              <a:rPr lang="fr-CA" dirty="0"/>
              <a:t>Analyse détaillée mot à mot</a:t>
            </a:r>
          </a:p>
        </p:txBody>
      </p:sp>
      <p:sp>
        <p:nvSpPr>
          <p:cNvPr id="32" name="ZoneTexte 31"/>
          <p:cNvSpPr txBox="1"/>
          <p:nvPr>
            <p:custDataLst>
              <p:tags r:id="rId11"/>
            </p:custDataLst>
          </p:nvPr>
        </p:nvSpPr>
        <p:spPr>
          <a:xfrm>
            <a:off x="9297972" y="5706359"/>
            <a:ext cx="1555362" cy="369332"/>
          </a:xfrm>
          <a:prstGeom prst="rect">
            <a:avLst/>
          </a:prstGeom>
          <a:noFill/>
        </p:spPr>
        <p:txBody>
          <a:bodyPr wrap="none" rtlCol="0">
            <a:spAutoFit/>
          </a:bodyPr>
          <a:lstStyle/>
          <a:p>
            <a:r>
              <a:rPr lang="fr-CA" dirty="0"/>
              <a:t>Dictionnaires</a:t>
            </a:r>
          </a:p>
        </p:txBody>
      </p:sp>
      <p:sp>
        <p:nvSpPr>
          <p:cNvPr id="33" name="ZoneTexte 32"/>
          <p:cNvSpPr txBox="1"/>
          <p:nvPr>
            <p:custDataLst>
              <p:tags r:id="rId12"/>
            </p:custDataLst>
          </p:nvPr>
        </p:nvSpPr>
        <p:spPr>
          <a:xfrm>
            <a:off x="10909956" y="5951456"/>
            <a:ext cx="902811" cy="369332"/>
          </a:xfrm>
          <a:prstGeom prst="rect">
            <a:avLst/>
          </a:prstGeom>
          <a:noFill/>
        </p:spPr>
        <p:txBody>
          <a:bodyPr wrap="none" rtlCol="0">
            <a:spAutoFit/>
          </a:bodyPr>
          <a:lstStyle/>
          <a:p>
            <a:r>
              <a:rPr lang="fr-CA" dirty="0"/>
              <a:t>Guides</a:t>
            </a:r>
          </a:p>
        </p:txBody>
      </p:sp>
      <p:cxnSp>
        <p:nvCxnSpPr>
          <p:cNvPr id="2048" name="Connecteur droit avec flèche 2047"/>
          <p:cNvCxnSpPr/>
          <p:nvPr>
            <p:custDataLst>
              <p:tags r:id="rId13"/>
            </p:custDataLst>
          </p:nvPr>
        </p:nvCxnSpPr>
        <p:spPr>
          <a:xfrm>
            <a:off x="744718" y="2055043"/>
            <a:ext cx="9426" cy="246982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custDataLst>
              <p:tags r:id="rId14"/>
            </p:custDataLst>
          </p:nvPr>
        </p:nvCxnSpPr>
        <p:spPr>
          <a:xfrm flipH="1">
            <a:off x="1112362" y="2565662"/>
            <a:ext cx="29853" cy="184608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custDataLst>
              <p:tags r:id="rId15"/>
            </p:custDataLst>
          </p:nvPr>
        </p:nvCxnSpPr>
        <p:spPr>
          <a:xfrm flipH="1">
            <a:off x="1585275" y="3139126"/>
            <a:ext cx="394354" cy="136845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custDataLst>
              <p:tags r:id="rId16"/>
            </p:custDataLst>
          </p:nvPr>
        </p:nvCxnSpPr>
        <p:spPr>
          <a:xfrm flipH="1">
            <a:off x="2067613" y="3591612"/>
            <a:ext cx="1118646" cy="101181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stCxn id="28" idx="2"/>
          </p:cNvCxnSpPr>
          <p:nvPr>
            <p:custDataLst>
              <p:tags r:id="rId17"/>
            </p:custDataLst>
          </p:nvPr>
        </p:nvCxnSpPr>
        <p:spPr>
          <a:xfrm>
            <a:off x="10101447" y="2914569"/>
            <a:ext cx="154917" cy="161972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custDataLst>
              <p:tags r:id="rId18"/>
            </p:custDataLst>
          </p:nvPr>
        </p:nvCxnSpPr>
        <p:spPr>
          <a:xfrm flipV="1">
            <a:off x="7305773" y="4675695"/>
            <a:ext cx="1904215" cy="53732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custDataLst>
              <p:tags r:id="rId19"/>
            </p:custDataLst>
          </p:nvPr>
        </p:nvCxnSpPr>
        <p:spPr>
          <a:xfrm flipV="1">
            <a:off x="8795208" y="4762108"/>
            <a:ext cx="887692" cy="61117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custDataLst>
              <p:tags r:id="rId20"/>
            </p:custDataLst>
          </p:nvPr>
        </p:nvCxnSpPr>
        <p:spPr>
          <a:xfrm flipV="1">
            <a:off x="10209229" y="4826525"/>
            <a:ext cx="641023" cy="94267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a:stCxn id="33" idx="0"/>
          </p:cNvCxnSpPr>
          <p:nvPr>
            <p:custDataLst>
              <p:tags r:id="rId21"/>
            </p:custDataLst>
          </p:nvPr>
        </p:nvCxnSpPr>
        <p:spPr>
          <a:xfrm flipV="1">
            <a:off x="11361362" y="4892512"/>
            <a:ext cx="82778" cy="105894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1"/>
            <p:custDataLst>
              <p:tags r:id="rId22"/>
            </p:custDataLst>
          </p:nvPr>
        </p:nvSpPr>
        <p:spPr>
          <a:xfrm>
            <a:off x="720436" y="6328641"/>
            <a:ext cx="6939214" cy="365126"/>
          </a:xfrm>
        </p:spPr>
        <p:txBody>
          <a:bodyPr/>
          <a:lstStyle/>
          <a:p>
            <a:r>
              <a:rPr lang="fr-CA" baseline="30000" dirty="0"/>
              <a:t>2</a:t>
            </a:r>
            <a:r>
              <a:rPr lang="fr-CA" dirty="0"/>
              <a:t> Document préparé par Hélène Crochemore et modifié par Chantal </a:t>
            </a:r>
            <a:r>
              <a:rPr lang="fr-CA" dirty="0" err="1"/>
              <a:t>LeBel</a:t>
            </a:r>
            <a:r>
              <a:rPr lang="fr-CA" dirty="0"/>
              <a:t>, Cégep Limoilou, H-17.</a:t>
            </a:r>
            <a:endParaRPr lang="fr-FR" dirty="0"/>
          </a:p>
        </p:txBody>
      </p:sp>
      <p:pic>
        <p:nvPicPr>
          <p:cNvPr id="5" name="Audio 4">
            <a:hlinkClick r:id="" action="ppaction://media"/>
          </p:cNvPr>
          <p:cNvPicPr>
            <a:picLocks noChangeAspect="1"/>
          </p:cNvPicPr>
          <p:nvPr>
            <a:audioFile r:link="rId24"/>
            <p:custDataLst>
              <p:tags r:id="rId25"/>
            </p:custDataLst>
            <p:extLst>
              <p:ext uri="{DAA4B4D4-6D71-4841-9C94-3DE7FCFB9230}">
                <p14:media xmlns:p14="http://schemas.microsoft.com/office/powerpoint/2010/main" r:embed="rId23"/>
              </p:ext>
            </p:extLst>
          </p:nvPr>
        </p:nvPicPr>
        <p:blipFill>
          <a:blip r:embed="rId2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7888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207">
        <p15:prstTrans prst="peelOff"/>
      </p:transition>
    </mc:Choice>
    <mc:Fallback xmlns="">
      <p:transition spd="slow" advTm="52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48"/>
                                        </p:tgtEl>
                                        <p:attrNameLst>
                                          <p:attrName>style.visibility</p:attrName>
                                        </p:attrNameLst>
                                      </p:cBhvr>
                                      <p:to>
                                        <p:strVal val="visible"/>
                                      </p:to>
                                    </p:set>
                                    <p:anim calcmode="lin" valueType="num">
                                      <p:cBhvr additive="base">
                                        <p:cTn id="23" dur="500" fill="hold"/>
                                        <p:tgtEl>
                                          <p:spTgt spid="2048"/>
                                        </p:tgtEl>
                                        <p:attrNameLst>
                                          <p:attrName>ppt_x</p:attrName>
                                        </p:attrNameLst>
                                      </p:cBhvr>
                                      <p:tavLst>
                                        <p:tav tm="0">
                                          <p:val>
                                            <p:strVal val="#ppt_x"/>
                                          </p:val>
                                        </p:tav>
                                        <p:tav tm="100000">
                                          <p:val>
                                            <p:strVal val="#ppt_x"/>
                                          </p:val>
                                        </p:tav>
                                      </p:tavLst>
                                    </p:anim>
                                    <p:anim calcmode="lin" valueType="num">
                                      <p:cBhvr additive="base">
                                        <p:cTn id="24"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fill="hold"/>
                                        <p:tgtEl>
                                          <p:spTgt spid="48"/>
                                        </p:tgtEl>
                                        <p:attrNameLst>
                                          <p:attrName>ppt_x</p:attrName>
                                        </p:attrNameLst>
                                      </p:cBhvr>
                                      <p:tavLst>
                                        <p:tav tm="0">
                                          <p:val>
                                            <p:strVal val="#ppt_x"/>
                                          </p:val>
                                        </p:tav>
                                        <p:tav tm="100000">
                                          <p:val>
                                            <p:strVal val="#ppt_x"/>
                                          </p:val>
                                        </p:tav>
                                      </p:tavLst>
                                    </p:anim>
                                    <p:anim calcmode="lin" valueType="num">
                                      <p:cBhvr additive="base">
                                        <p:cTn id="8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500" fill="hold"/>
                                        <p:tgtEl>
                                          <p:spTgt spid="52"/>
                                        </p:tgtEl>
                                        <p:attrNameLst>
                                          <p:attrName>ppt_x</p:attrName>
                                        </p:attrNameLst>
                                      </p:cBhvr>
                                      <p:tavLst>
                                        <p:tav tm="0">
                                          <p:val>
                                            <p:strVal val="#ppt_x"/>
                                          </p:val>
                                        </p:tav>
                                        <p:tav tm="100000">
                                          <p:val>
                                            <p:strVal val="#ppt_x"/>
                                          </p:val>
                                        </p:tav>
                                      </p:tavLst>
                                    </p:anim>
                                    <p:anim calcmode="lin" valueType="num">
                                      <p:cBhvr additive="base">
                                        <p:cTn id="9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500" fill="hold"/>
                                        <p:tgtEl>
                                          <p:spTgt spid="56"/>
                                        </p:tgtEl>
                                        <p:attrNameLst>
                                          <p:attrName>ppt_x</p:attrName>
                                        </p:attrNameLst>
                                      </p:cBhvr>
                                      <p:tavLst>
                                        <p:tav tm="0">
                                          <p:val>
                                            <p:strVal val="#ppt_x"/>
                                          </p:val>
                                        </p:tav>
                                        <p:tav tm="100000">
                                          <p:val>
                                            <p:strVal val="#ppt_x"/>
                                          </p:val>
                                        </p:tav>
                                      </p:tavLst>
                                    </p:anim>
                                    <p:anim calcmode="lin" valueType="num">
                                      <p:cBhvr additive="base">
                                        <p:cTn id="10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1" fill="hold" display="0">
                  <p:stCondLst>
                    <p:cond delay="indefinite"/>
                  </p:stCondLst>
                  <p:endCondLst>
                    <p:cond evt="onStopAudio" delay="0">
                      <p:tgtEl>
                        <p:sldTgt/>
                      </p:tgtEl>
                    </p:cond>
                  </p:endCondLst>
                </p:cTn>
                <p:tgtEl>
                  <p:spTgt spid="5"/>
                </p:tgtEl>
              </p:cMediaNode>
            </p:audio>
          </p:childTnLst>
        </p:cTn>
      </p:par>
    </p:tnLst>
    <p:bldLst>
      <p:bldP spid="24" grpId="0"/>
      <p:bldP spid="25" grpId="0"/>
      <p:bldP spid="26" grpId="0"/>
      <p:bldP spid="27" grpId="0"/>
      <p:bldP spid="28" grpId="0"/>
      <p:bldP spid="29"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 correcteur</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22"/>
          <a:srcRect t="2374" b="7526"/>
          <a:stretch/>
        </p:blipFill>
        <p:spPr>
          <a:xfrm>
            <a:off x="1551710" y="1690253"/>
            <a:ext cx="9445612" cy="4787208"/>
          </a:xfrm>
          <a:prstGeom prst="rect">
            <a:avLst/>
          </a:prstGeom>
        </p:spPr>
      </p:pic>
      <p:sp>
        <p:nvSpPr>
          <p:cNvPr id="5" name="Accolade fermante 4"/>
          <p:cNvSpPr/>
          <p:nvPr>
            <p:custDataLst>
              <p:tags r:id="rId4"/>
            </p:custDataLst>
          </p:nvPr>
        </p:nvSpPr>
        <p:spPr>
          <a:xfrm>
            <a:off x="2669309" y="3011055"/>
            <a:ext cx="526473" cy="544946"/>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ln w="0"/>
              <a:effectLst>
                <a:outerShdw blurRad="38100" dist="19050" dir="2700000" algn="tl" rotWithShape="0">
                  <a:schemeClr val="dk1">
                    <a:alpha val="40000"/>
                  </a:schemeClr>
                </a:outerShdw>
              </a:effectLst>
            </a:endParaRPr>
          </a:p>
        </p:txBody>
      </p:sp>
      <p:sp>
        <p:nvSpPr>
          <p:cNvPr id="6" name="Accolade fermante 5"/>
          <p:cNvSpPr/>
          <p:nvPr>
            <p:custDataLst>
              <p:tags r:id="rId5"/>
            </p:custDataLst>
          </p:nvPr>
        </p:nvSpPr>
        <p:spPr>
          <a:xfrm>
            <a:off x="2687783" y="3860801"/>
            <a:ext cx="526473" cy="979054"/>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solidFill>
                <a:schemeClr val="tx2"/>
              </a:solidFill>
            </a:endParaRPr>
          </a:p>
        </p:txBody>
      </p:sp>
      <p:sp>
        <p:nvSpPr>
          <p:cNvPr id="7" name="Accolade fermante 6"/>
          <p:cNvSpPr/>
          <p:nvPr>
            <p:custDataLst>
              <p:tags r:id="rId6"/>
            </p:custDataLst>
          </p:nvPr>
        </p:nvSpPr>
        <p:spPr>
          <a:xfrm>
            <a:off x="2678545" y="5163127"/>
            <a:ext cx="600364" cy="960581"/>
          </a:xfrm>
          <a:prstGeom prst="rightBrace">
            <a:avLst>
              <a:gd name="adj1" fmla="val 8333"/>
              <a:gd name="adj2" fmla="val 50901"/>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p>
        </p:txBody>
      </p:sp>
      <p:sp>
        <p:nvSpPr>
          <p:cNvPr id="9" name="Rectangle 8"/>
          <p:cNvSpPr/>
          <p:nvPr>
            <p:custDataLst>
              <p:tags r:id="rId7"/>
            </p:custDataLst>
          </p:nvPr>
        </p:nvSpPr>
        <p:spPr>
          <a:xfrm>
            <a:off x="3939058" y="4140261"/>
            <a:ext cx="1191993" cy="369332"/>
          </a:xfrm>
          <a:prstGeom prst="rect">
            <a:avLst/>
          </a:prstGeom>
        </p:spPr>
        <p:txBody>
          <a:bodyPr wrap="none">
            <a:spAutoFit/>
          </a:bodyPr>
          <a:lstStyle/>
          <a:p>
            <a:r>
              <a:rPr lang="fr-CA" b="1" dirty="0"/>
              <a:t>Les filtres</a:t>
            </a:r>
          </a:p>
        </p:txBody>
      </p:sp>
      <p:sp>
        <p:nvSpPr>
          <p:cNvPr id="21" name="Rectangle 20"/>
          <p:cNvSpPr/>
          <p:nvPr>
            <p:custDataLst>
              <p:tags r:id="rId8"/>
            </p:custDataLst>
          </p:nvPr>
        </p:nvSpPr>
        <p:spPr>
          <a:xfrm>
            <a:off x="87406" y="3789279"/>
            <a:ext cx="1432315" cy="369332"/>
          </a:xfrm>
          <a:prstGeom prst="rect">
            <a:avLst/>
          </a:prstGeom>
        </p:spPr>
        <p:txBody>
          <a:bodyPr wrap="none">
            <a:spAutoFit/>
          </a:bodyPr>
          <a:lstStyle/>
          <a:p>
            <a:r>
              <a:rPr lang="fr-CA" b="1" dirty="0">
                <a:solidFill>
                  <a:schemeClr val="tx2"/>
                </a:solidFill>
              </a:rPr>
              <a:t>Les prismes</a:t>
            </a:r>
          </a:p>
        </p:txBody>
      </p:sp>
      <p:cxnSp>
        <p:nvCxnSpPr>
          <p:cNvPr id="22" name="Connecteur droit avec flèche 21"/>
          <p:cNvCxnSpPr/>
          <p:nvPr>
            <p:custDataLst>
              <p:tags r:id="rId9"/>
            </p:custDataLst>
          </p:nvPr>
        </p:nvCxnSpPr>
        <p:spPr>
          <a:xfrm flipV="1">
            <a:off x="1043709" y="2937163"/>
            <a:ext cx="480291" cy="87745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custDataLst>
              <p:tags r:id="rId10"/>
            </p:custDataLst>
          </p:nvPr>
        </p:nvCxnSpPr>
        <p:spPr>
          <a:xfrm flipV="1">
            <a:off x="1209964" y="3749964"/>
            <a:ext cx="323272" cy="14778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custDataLst>
              <p:tags r:id="rId11"/>
            </p:custDataLst>
          </p:nvPr>
        </p:nvCxnSpPr>
        <p:spPr>
          <a:xfrm>
            <a:off x="1015077" y="4137829"/>
            <a:ext cx="527396" cy="85904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stCxn id="21" idx="0"/>
          </p:cNvCxnSpPr>
          <p:nvPr>
            <p:custDataLst>
              <p:tags r:id="rId12"/>
            </p:custDataLst>
          </p:nvPr>
        </p:nvCxnSpPr>
        <p:spPr>
          <a:xfrm flipV="1">
            <a:off x="803564" y="2272145"/>
            <a:ext cx="766618" cy="151713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Accolade fermante 12"/>
          <p:cNvSpPr/>
          <p:nvPr>
            <p:custDataLst>
              <p:tags r:id="rId13"/>
            </p:custDataLst>
          </p:nvPr>
        </p:nvSpPr>
        <p:spPr>
          <a:xfrm>
            <a:off x="2309090" y="2410691"/>
            <a:ext cx="646545" cy="424873"/>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4" name="ZoneTexte 13"/>
          <p:cNvSpPr txBox="1"/>
          <p:nvPr>
            <p:custDataLst>
              <p:tags r:id="rId14"/>
            </p:custDataLst>
          </p:nvPr>
        </p:nvSpPr>
        <p:spPr>
          <a:xfrm>
            <a:off x="3011054" y="2419927"/>
            <a:ext cx="1644073" cy="369332"/>
          </a:xfrm>
          <a:prstGeom prst="rect">
            <a:avLst/>
          </a:prstGeom>
          <a:noFill/>
        </p:spPr>
        <p:txBody>
          <a:bodyPr wrap="square" rtlCol="0">
            <a:spAutoFit/>
          </a:bodyPr>
          <a:lstStyle/>
          <a:p>
            <a:r>
              <a:rPr lang="fr-CA" b="1" dirty="0"/>
              <a:t>Les volets</a:t>
            </a:r>
          </a:p>
        </p:txBody>
      </p:sp>
      <p:cxnSp>
        <p:nvCxnSpPr>
          <p:cNvPr id="15" name="Connecteur droit avec flèche 14"/>
          <p:cNvCxnSpPr>
            <a:stCxn id="5" idx="1"/>
          </p:cNvCxnSpPr>
          <p:nvPr>
            <p:custDataLst>
              <p:tags r:id="rId15"/>
            </p:custDataLst>
          </p:nvPr>
        </p:nvCxnSpPr>
        <p:spPr>
          <a:xfrm>
            <a:off x="3195782" y="3283528"/>
            <a:ext cx="858982" cy="88207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custDataLst>
              <p:tags r:id="rId16"/>
            </p:custDataLst>
          </p:nvPr>
        </p:nvCxnSpPr>
        <p:spPr>
          <a:xfrm flipV="1">
            <a:off x="3223491" y="4350327"/>
            <a:ext cx="775854" cy="923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custDataLst>
              <p:tags r:id="rId17"/>
            </p:custDataLst>
          </p:nvPr>
        </p:nvCxnSpPr>
        <p:spPr>
          <a:xfrm flipV="1">
            <a:off x="3288145" y="4479636"/>
            <a:ext cx="711200" cy="116378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19"/>
            <p:custDataLst>
              <p:tags r:id="rId20"/>
            </p:custDataLst>
            <p:extLst>
              <p:ext uri="{DAA4B4D4-6D71-4841-9C94-3DE7FCFB9230}">
                <p14:media xmlns:p14="http://schemas.microsoft.com/office/powerpoint/2010/main" r:embed="rId18"/>
              </p:ext>
            </p:extLst>
          </p:nvPr>
        </p:nvPicPr>
        <p:blipFill>
          <a:blip r:embed="rId23"/>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5446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331">
        <p15:prstTrans prst="peelOff"/>
      </p:transition>
    </mc:Choice>
    <mc:Fallback xmlns="">
      <p:transition spd="slow" advTm="54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1000"/>
                                        <p:tgtEl>
                                          <p:spTgt spid="9"/>
                                        </p:tgtEl>
                                      </p:cBhvr>
                                    </p:animEffect>
                                    <p:anim calcmode="lin" valueType="num">
                                      <p:cBhvr>
                                        <p:cTn id="103" dur="1000" fill="hold"/>
                                        <p:tgtEl>
                                          <p:spTgt spid="9"/>
                                        </p:tgtEl>
                                        <p:attrNameLst>
                                          <p:attrName>ppt_x</p:attrName>
                                        </p:attrNameLst>
                                      </p:cBhvr>
                                      <p:tavLst>
                                        <p:tav tm="0">
                                          <p:val>
                                            <p:strVal val="#ppt_x"/>
                                          </p:val>
                                        </p:tav>
                                        <p:tav tm="100000">
                                          <p:val>
                                            <p:strVal val="#ppt_x"/>
                                          </p:val>
                                        </p:tav>
                                      </p:tavLst>
                                    </p:anim>
                                    <p:anim calcmode="lin" valueType="num">
                                      <p:cBhvr>
                                        <p:cTn id="10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p:bldP spid="21"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95664" y="157018"/>
            <a:ext cx="9980682" cy="600507"/>
          </a:xfrm>
        </p:spPr>
        <p:txBody>
          <a:bodyPr/>
          <a:lstStyle/>
          <a:p>
            <a:r>
              <a:rPr lang="fr-CA" dirty="0"/>
              <a:t>Les dictionnaires</a:t>
            </a:r>
          </a:p>
        </p:txBody>
      </p:sp>
      <p:pic>
        <p:nvPicPr>
          <p:cNvPr id="14" name="Espace réservé du contenu 13"/>
          <p:cNvPicPr>
            <a:picLocks noGrp="1" noChangeAspect="1"/>
          </p:cNvPicPr>
          <p:nvPr>
            <p:ph idx="1"/>
            <p:custDataLst>
              <p:tags r:id="rId3"/>
            </p:custDataLst>
          </p:nvPr>
        </p:nvPicPr>
        <p:blipFill rotWithShape="1">
          <a:blip r:embed="rId10"/>
          <a:srcRect r="4271"/>
          <a:stretch/>
        </p:blipFill>
        <p:spPr>
          <a:xfrm>
            <a:off x="2757855" y="1357461"/>
            <a:ext cx="6857485" cy="5404274"/>
          </a:xfrm>
          <a:prstGeom prst="rect">
            <a:avLst/>
          </a:prstGeom>
        </p:spPr>
      </p:pic>
      <p:sp>
        <p:nvSpPr>
          <p:cNvPr id="3" name="Accolade ouvrante 2"/>
          <p:cNvSpPr/>
          <p:nvPr>
            <p:custDataLst>
              <p:tags r:id="rId4"/>
            </p:custDataLst>
          </p:nvPr>
        </p:nvSpPr>
        <p:spPr>
          <a:xfrm>
            <a:off x="1588655" y="2105891"/>
            <a:ext cx="1302327" cy="4230254"/>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4" name="ZoneTexte 3"/>
          <p:cNvSpPr txBox="1"/>
          <p:nvPr>
            <p:custDataLst>
              <p:tags r:id="rId5"/>
            </p:custDataLst>
          </p:nvPr>
        </p:nvSpPr>
        <p:spPr>
          <a:xfrm>
            <a:off x="267852" y="3842328"/>
            <a:ext cx="1911929" cy="369332"/>
          </a:xfrm>
          <a:prstGeom prst="rect">
            <a:avLst/>
          </a:prstGeom>
          <a:noFill/>
        </p:spPr>
        <p:txBody>
          <a:bodyPr wrap="square" rtlCol="0">
            <a:spAutoFit/>
          </a:bodyPr>
          <a:lstStyle/>
          <a:p>
            <a:r>
              <a:rPr lang="fr-CA" dirty="0">
                <a:solidFill>
                  <a:srgbClr val="00B050"/>
                </a:solidFill>
              </a:rPr>
              <a:t>10 dictionnaires</a:t>
            </a:r>
          </a:p>
        </p:txBody>
      </p:sp>
      <p:pic>
        <p:nvPicPr>
          <p:cNvPr id="7" name="Audio 6">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5042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133">
        <p15:prstTrans prst="peelOff"/>
      </p:transition>
    </mc:Choice>
    <mc:Fallback xmlns="">
      <p:transition spd="slow" advTm="181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guides</a:t>
            </a:r>
            <a:br>
              <a:rPr lang="fr-CA" dirty="0"/>
            </a:br>
            <a:endParaRPr lang="fr-CA" dirty="0"/>
          </a:p>
        </p:txBody>
      </p:sp>
      <p:pic>
        <p:nvPicPr>
          <p:cNvPr id="4" name="Espace réservé du contenu 3"/>
          <p:cNvPicPr>
            <a:picLocks noGrp="1" noChangeAspect="1"/>
          </p:cNvPicPr>
          <p:nvPr>
            <p:ph idx="1"/>
            <p:custDataLst>
              <p:tags r:id="rId3"/>
            </p:custDataLst>
          </p:nvPr>
        </p:nvPicPr>
        <p:blipFill>
          <a:blip r:embed="rId9"/>
          <a:stretch>
            <a:fillRect/>
          </a:stretch>
        </p:blipFill>
        <p:spPr>
          <a:xfrm>
            <a:off x="2850204" y="1380435"/>
            <a:ext cx="6877455" cy="5309419"/>
          </a:xfrm>
          <a:prstGeom prst="rect">
            <a:avLst/>
          </a:prstGeom>
        </p:spPr>
      </p:pic>
      <p:sp>
        <p:nvSpPr>
          <p:cNvPr id="5" name="Accolade ouvrante 4"/>
          <p:cNvSpPr/>
          <p:nvPr>
            <p:custDataLst>
              <p:tags r:id="rId4"/>
            </p:custDataLst>
          </p:nvPr>
        </p:nvSpPr>
        <p:spPr>
          <a:xfrm>
            <a:off x="1588655" y="1995055"/>
            <a:ext cx="1293089" cy="4202545"/>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Rectangle 2"/>
          <p:cNvSpPr/>
          <p:nvPr>
            <p:custDataLst>
              <p:tags r:id="rId5"/>
            </p:custDataLst>
          </p:nvPr>
        </p:nvSpPr>
        <p:spPr>
          <a:xfrm>
            <a:off x="631143" y="3743097"/>
            <a:ext cx="1188852" cy="369332"/>
          </a:xfrm>
          <a:prstGeom prst="rect">
            <a:avLst/>
          </a:prstGeom>
        </p:spPr>
        <p:txBody>
          <a:bodyPr wrap="none">
            <a:spAutoFit/>
          </a:bodyPr>
          <a:lstStyle/>
          <a:p>
            <a:r>
              <a:rPr lang="fr-CA" dirty="0">
                <a:solidFill>
                  <a:srgbClr val="FFC000"/>
                </a:solidFill>
              </a:rPr>
              <a:t>11 guides</a:t>
            </a:r>
          </a:p>
        </p:txBody>
      </p:sp>
      <p:pic>
        <p:nvPicPr>
          <p:cNvPr id="9" name="Audio 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113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428">
        <p15:prstTrans prst="peelOff"/>
      </p:transition>
    </mc:Choice>
    <mc:Fallback xmlns="">
      <p:transition spd="slow" advTm="13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5"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TIMING" val="|1.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TIMING" val="|2.2|24.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TIMING" val="|3.3|1.9|2.4|3.2|2.7|1|1|1.6"/>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TIMING" val="|1.3|7.5|1.3|3.1|2|2.8|4.1|1.4|2.9|2.4|1.7|2|1.7|2.4|2.6|1.7|1.8|1.4|1.9"/>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2"/>
</p:tagLst>
</file>

<file path=ppt/tags/tag42.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14"/>
</p:tagLst>
</file>

<file path=ppt/tags/tag44.xml><?xml version="1.0" encoding="utf-8"?>
<p:tagLst xmlns:a="http://schemas.openxmlformats.org/drawingml/2006/main" xmlns:r="http://schemas.openxmlformats.org/officeDocument/2006/relationships" xmlns:p="http://schemas.openxmlformats.org/presentationml/2006/main">
  <p:tag name="NUM" val="15"/>
</p:tagLst>
</file>

<file path=ppt/tags/tag45.xml><?xml version="1.0" encoding="utf-8"?>
<p:tagLst xmlns:a="http://schemas.openxmlformats.org/drawingml/2006/main" xmlns:r="http://schemas.openxmlformats.org/officeDocument/2006/relationships" xmlns:p="http://schemas.openxmlformats.org/presentationml/2006/main">
  <p:tag name="NUM" val="16"/>
</p:tagLst>
</file>

<file path=ppt/tags/tag46.xml><?xml version="1.0" encoding="utf-8"?>
<p:tagLst xmlns:a="http://schemas.openxmlformats.org/drawingml/2006/main" xmlns:r="http://schemas.openxmlformats.org/officeDocument/2006/relationships" xmlns:p="http://schemas.openxmlformats.org/presentationml/2006/main">
  <p:tag name="NUM" val="17"/>
</p:tagLst>
</file>

<file path=ppt/tags/tag47.xml><?xml version="1.0" encoding="utf-8"?>
<p:tagLst xmlns:a="http://schemas.openxmlformats.org/drawingml/2006/main" xmlns:r="http://schemas.openxmlformats.org/officeDocument/2006/relationships" xmlns:p="http://schemas.openxmlformats.org/presentationml/2006/main">
  <p:tag name="NUM" val="18"/>
</p:tagLst>
</file>

<file path=ppt/tags/tag48.xml><?xml version="1.0" encoding="utf-8"?>
<p:tagLst xmlns:a="http://schemas.openxmlformats.org/drawingml/2006/main" xmlns:r="http://schemas.openxmlformats.org/officeDocument/2006/relationships" xmlns:p="http://schemas.openxmlformats.org/presentationml/2006/main">
  <p:tag name="NUM" val="19"/>
</p:tagLst>
</file>

<file path=ppt/tags/tag49.xml><?xml version="1.0" encoding="utf-8"?>
<p:tagLst xmlns:a="http://schemas.openxmlformats.org/drawingml/2006/main" xmlns:r="http://schemas.openxmlformats.org/officeDocument/2006/relationships" xmlns:p="http://schemas.openxmlformats.org/presentationml/2006/main">
  <p:tag name="NUM" val="20"/>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1"/>
</p:tagLst>
</file>

<file path=ppt/tags/tag51.xml><?xml version="1.0" encoding="utf-8"?>
<p:tagLst xmlns:a="http://schemas.openxmlformats.org/drawingml/2006/main" xmlns:r="http://schemas.openxmlformats.org/officeDocument/2006/relationships" xmlns:p="http://schemas.openxmlformats.org/presentationml/2006/main">
  <p:tag name="NUM" val="22"/>
</p:tagLst>
</file>

<file path=ppt/tags/tag52.xml><?xml version="1.0" encoding="utf-8"?>
<p:tagLst xmlns:a="http://schemas.openxmlformats.org/drawingml/2006/main" xmlns:r="http://schemas.openxmlformats.org/officeDocument/2006/relationships" xmlns:p="http://schemas.openxmlformats.org/presentationml/2006/main">
  <p:tag name="TIMING" val="|4.5|5.6|1.9|1.8|2.1|3.2|3|6.6|2.8|1.9|2.4|1.7|1.5|1.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TIMING" val="|3.6|6.9|3.3|2.8|2.4|2.9|2.7"/>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3"/>
</p:tagLst>
</file>

<file path=ppt/tags/tag66.xml><?xml version="1.0" encoding="utf-8"?>
<p:tagLst xmlns:a="http://schemas.openxmlformats.org/drawingml/2006/main" xmlns:r="http://schemas.openxmlformats.org/officeDocument/2006/relationships" xmlns:p="http://schemas.openxmlformats.org/presentationml/2006/main">
  <p:tag name="NUM" val="14"/>
</p:tagLst>
</file>

<file path=ppt/tags/tag67.xml><?xml version="1.0" encoding="utf-8"?>
<p:tagLst xmlns:a="http://schemas.openxmlformats.org/drawingml/2006/main" xmlns:r="http://schemas.openxmlformats.org/officeDocument/2006/relationships" xmlns:p="http://schemas.openxmlformats.org/presentationml/2006/main">
  <p:tag name="NUM" val="15"/>
</p:tagLst>
</file>

<file path=ppt/tags/tag68.xml><?xml version="1.0" encoding="utf-8"?>
<p:tagLst xmlns:a="http://schemas.openxmlformats.org/drawingml/2006/main" xmlns:r="http://schemas.openxmlformats.org/officeDocument/2006/relationships" xmlns:p="http://schemas.openxmlformats.org/presentationml/2006/main">
  <p:tag name="NUM" val="16"/>
</p:tagLst>
</file>

<file path=ppt/tags/tag69.xml><?xml version="1.0" encoding="utf-8"?>
<p:tagLst xmlns:a="http://schemas.openxmlformats.org/drawingml/2006/main" xmlns:r="http://schemas.openxmlformats.org/officeDocument/2006/relationships" xmlns:p="http://schemas.openxmlformats.org/presentationml/2006/main">
  <p:tag name="NUM" val="1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TIMING" val="|3.6|4.5"/>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TIMING" val="|3.3|4.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TIMING" val="|3|9.7|3.7|1.9|4.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TIMING" val="|6.6|4.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Littérature universitai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159749-484A-4444-8368-710F51146B8D}">
  <ds:schemaRef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5F22C80C-2A12-4ADF-A25C-A987BFB8D79E}">
  <ds:schemaRefs>
    <ds:schemaRef ds:uri="http://schemas.microsoft.com/sharepoint/v3/contenttype/forms"/>
  </ds:schemaRefs>
</ds:datastoreItem>
</file>

<file path=customXml/itemProps3.xml><?xml version="1.0" encoding="utf-8"?>
<ds:datastoreItem xmlns:ds="http://schemas.openxmlformats.org/officeDocument/2006/customXml" ds:itemID="{57E0F479-A72A-4310-AA64-690A596FA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623</TotalTime>
  <Words>333</Words>
  <Application>Microsoft Office PowerPoint</Application>
  <PresentationFormat>Grand écran</PresentationFormat>
  <Paragraphs>105</Paragraphs>
  <Slides>14</Slides>
  <Notes>6</Notes>
  <HiddenSlides>0</HiddenSlides>
  <MMClips>13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Euphemia</vt:lpstr>
      <vt:lpstr>Plantagenet Cherokee</vt:lpstr>
      <vt:lpstr>Wingdings</vt:lpstr>
      <vt:lpstr>Littérature universitaire 16x9</vt:lpstr>
      <vt:lpstr>Antidote 9 Présentation</vt:lpstr>
      <vt:lpstr>  Qu’est-ce que le logiciel Antidote 9? </vt:lpstr>
      <vt:lpstr>              Qu’est-ce que le logiciel Antidote 9? </vt:lpstr>
      <vt:lpstr>Qu’est-ce que le logiciel Antidote 9? </vt:lpstr>
      <vt:lpstr>Où trouver Antidote 9? </vt:lpstr>
      <vt:lpstr>La barre d’outils2</vt:lpstr>
      <vt:lpstr>Le correcteur </vt:lpstr>
      <vt:lpstr>Les dictionnaires</vt:lpstr>
      <vt:lpstr>Les guides </vt:lpstr>
      <vt:lpstr>Les réglages </vt:lpstr>
      <vt:lpstr>Les réglages </vt:lpstr>
      <vt:lpstr>Guide d’utilisation d’Antidote 9 : Posologie</vt:lpstr>
      <vt:lpstr>Guide d’utilisation d’Antidote 9 : Posologie</vt:lpstr>
      <vt:lpstr>                                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Antidote 9</dc:title>
  <dc:creator>Chantal Lebel</dc:creator>
  <cp:lastModifiedBy>Chantal Lebel</cp:lastModifiedBy>
  <cp:revision>93</cp:revision>
  <dcterms:created xsi:type="dcterms:W3CDTF">2013-04-05T19:49:59Z</dcterms:created>
  <dcterms:modified xsi:type="dcterms:W3CDTF">2017-10-02T12:32:21Z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sMyDocuments">
    <vt:bool>true</vt:bool>
  </property>
</Properties>
</file>